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22" r:id="rId1"/>
  </p:sldMasterIdLst>
  <p:notesMasterIdLst>
    <p:notesMasterId r:id="rId3"/>
  </p:notesMasterIdLst>
  <p:sldIdLst>
    <p:sldId id="9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EF2"/>
    <a:srgbClr val="81955B"/>
    <a:srgbClr val="E8EEF8"/>
    <a:srgbClr val="4D355D"/>
    <a:srgbClr val="A485B9"/>
    <a:srgbClr val="618197"/>
    <a:srgbClr val="6F6F74"/>
    <a:srgbClr val="7C7B7B"/>
    <a:srgbClr val="4472C4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86E8AD-BEBE-478A-AF67-807CB4611B25}" v="6" dt="2024-06-30T16:48:43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6374" autoAdjust="0"/>
  </p:normalViewPr>
  <p:slideViewPr>
    <p:cSldViewPr snapToGrid="0">
      <p:cViewPr varScale="1">
        <p:scale>
          <a:sx n="59" d="100"/>
          <a:sy n="59" d="100"/>
        </p:scale>
        <p:origin x="1096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318CE-7023-48EA-BE1A-FD2616466EBB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83ABE-9E7F-4857-9FB1-B4EF346C82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1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4579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7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73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4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387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41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124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11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9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2585BC7-C0BD-49A1-8D05-309040419B1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5C6585F-44D6-44EF-932A-0B0AFC9A8A7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8" Type="http://schemas.openxmlformats.org/officeDocument/2006/relationships/tags" Target="../tags/tag8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OTLSHAPE_SL_3606b5e88a994af98a358d60bfeb4609_BackgroundRectangle">
            <a:extLst>
              <a:ext uri="{FF2B5EF4-FFF2-40B4-BE49-F238E27FC236}">
                <a16:creationId xmlns:a16="http://schemas.microsoft.com/office/drawing/2014/main" id="{459BE982-C6F7-49AB-9105-7FF1C71F8E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561459"/>
            <a:ext cx="11557000" cy="618786"/>
          </a:xfrm>
          <a:prstGeom prst="rect">
            <a:avLst/>
          </a:prstGeom>
          <a:solidFill>
            <a:schemeClr val="accent5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0" name="OTLSHAPE_SL_9d4198e7302642ae977ae8c7422e7805_BackgroundRectangle">
            <a:extLst>
              <a:ext uri="{FF2B5EF4-FFF2-40B4-BE49-F238E27FC236}">
                <a16:creationId xmlns:a16="http://schemas.microsoft.com/office/drawing/2014/main" id="{59BD737A-2B4E-4FB1-AE63-9167989FD88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243745"/>
            <a:ext cx="11557000" cy="618786"/>
          </a:xfrm>
          <a:prstGeom prst="rect">
            <a:avLst/>
          </a:prstGeom>
          <a:solidFill>
            <a:schemeClr val="accen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3" name="OTLSHAPE_SL_33d374652db84e89b8156447d1793664_BackgroundRectangle">
            <a:extLst>
              <a:ext uri="{FF2B5EF4-FFF2-40B4-BE49-F238E27FC236}">
                <a16:creationId xmlns:a16="http://schemas.microsoft.com/office/drawing/2014/main" id="{4A1D2DD2-3943-4A19-94CF-A7C4547ADE0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926032"/>
            <a:ext cx="11557000" cy="618786"/>
          </a:xfrm>
          <a:prstGeom prst="rect">
            <a:avLst/>
          </a:prstGeom>
          <a:solidFill>
            <a:schemeClr val="tx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9" name="OTLSHAPE_SL_d5508fb03cbb4dbfa7c34736ccf04adc_BackgroundRectangle">
            <a:extLst>
              <a:ext uri="{FF2B5EF4-FFF2-40B4-BE49-F238E27FC236}">
                <a16:creationId xmlns:a16="http://schemas.microsoft.com/office/drawing/2014/main" id="{219B3D00-163C-442F-B1F0-A52C015FD6B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009900"/>
            <a:ext cx="11557000" cy="1488059"/>
          </a:xfrm>
          <a:prstGeom prst="rect">
            <a:avLst/>
          </a:prstGeom>
          <a:solidFill>
            <a:schemeClr val="accent4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E4DCE212-FCFC-44D6-82C5-895657D6ECF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16361" y="1746356"/>
            <a:ext cx="10591800" cy="381000"/>
          </a:xfrm>
          <a:prstGeom prst="roundRect">
            <a:avLst>
              <a:gd name="adj" fmla="val 100000"/>
            </a:avLst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2" name="OTLSHAPE_SL_e58de985a1f94ce891a7d7f68256a1d8_HeaderRectangle">
            <a:extLst>
              <a:ext uri="{FF2B5EF4-FFF2-40B4-BE49-F238E27FC236}">
                <a16:creationId xmlns:a16="http://schemas.microsoft.com/office/drawing/2014/main" id="{43652D66-848E-488D-B967-D9E856869D1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298700"/>
            <a:ext cx="1181100" cy="647700"/>
          </a:xfrm>
          <a:prstGeom prst="rect">
            <a:avLst/>
          </a:prstGeom>
          <a:solidFill>
            <a:schemeClr val="accent3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5" name="OTLSHAPE_SL_d5508fb03cbb4dbfa7c34736ccf04adc_HeaderRectangle">
            <a:extLst>
              <a:ext uri="{FF2B5EF4-FFF2-40B4-BE49-F238E27FC236}">
                <a16:creationId xmlns:a16="http://schemas.microsoft.com/office/drawing/2014/main" id="{FAF08FB4-B55D-4396-A80E-F9EC2654736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009900"/>
            <a:ext cx="1181100" cy="1488059"/>
          </a:xfrm>
          <a:prstGeom prst="rect">
            <a:avLst/>
          </a:prstGeom>
          <a:solidFill>
            <a:schemeClr val="accent4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" name="OTLSHAPE_SL_3606b5e88a994af98a358d60bfeb4609_HeaderRectangle">
            <a:extLst>
              <a:ext uri="{FF2B5EF4-FFF2-40B4-BE49-F238E27FC236}">
                <a16:creationId xmlns:a16="http://schemas.microsoft.com/office/drawing/2014/main" id="{FB53CE83-819F-463D-AB34-838A662D9B9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561459"/>
            <a:ext cx="1181100" cy="618786"/>
          </a:xfrm>
          <a:prstGeom prst="rect">
            <a:avLst/>
          </a:prstGeom>
          <a:solidFill>
            <a:schemeClr val="accent5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1" name="OTLSHAPE_SL_9d4198e7302642ae977ae8c7422e7805_HeaderRectangle">
            <a:extLst>
              <a:ext uri="{FF2B5EF4-FFF2-40B4-BE49-F238E27FC236}">
                <a16:creationId xmlns:a16="http://schemas.microsoft.com/office/drawing/2014/main" id="{B6F8B612-316F-46B3-AB70-ADC5DA0249B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5243745"/>
            <a:ext cx="1181100" cy="618786"/>
          </a:xfrm>
          <a:prstGeom prst="rect">
            <a:avLst/>
          </a:prstGeom>
          <a:solidFill>
            <a:srgbClr val="618197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4" name="OTLSHAPE_SL_33d374652db84e89b8156447d1793664_HeaderRectangle">
            <a:extLst>
              <a:ext uri="{FF2B5EF4-FFF2-40B4-BE49-F238E27FC236}">
                <a16:creationId xmlns:a16="http://schemas.microsoft.com/office/drawing/2014/main" id="{4788F35C-5823-443D-88ED-190B3FA97F5C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5926032"/>
            <a:ext cx="1181100" cy="618786"/>
          </a:xfrm>
          <a:prstGeom prst="rect">
            <a:avLst/>
          </a:prstGeom>
          <a:solidFill>
            <a:schemeClr val="tx2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6" name="OTLSHAPE_G_00000000000000000000000000000000_ShapeBelow0">
            <a:extLst>
              <a:ext uri="{FF2B5EF4-FFF2-40B4-BE49-F238E27FC236}">
                <a16:creationId xmlns:a16="http://schemas.microsoft.com/office/drawing/2014/main" id="{6DBBAF38-2C5E-4236-99EB-12BDA5924D1D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563002" y="2095500"/>
            <a:ext cx="0" cy="444931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OTLSHAPE_G_00000000000000000000000000000000_ShapeBelow1">
            <a:extLst>
              <a:ext uri="{FF2B5EF4-FFF2-40B4-BE49-F238E27FC236}">
                <a16:creationId xmlns:a16="http://schemas.microsoft.com/office/drawing/2014/main" id="{A1CB4D07-0B10-4075-970E-07D2F20ADB6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845625" y="2031682"/>
            <a:ext cx="0" cy="444931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OTLSHAPE_G_00000000000000000000000000000000_ShapeBelow2">
            <a:extLst>
              <a:ext uri="{FF2B5EF4-FFF2-40B4-BE49-F238E27FC236}">
                <a16:creationId xmlns:a16="http://schemas.microsoft.com/office/drawing/2014/main" id="{8CCCE5C6-AF52-4C9E-817C-27C916581836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247525" y="2129037"/>
            <a:ext cx="0" cy="444931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OTLSHAPE_G_00000000000000000000000000000000_ShapeBelow3">
            <a:extLst>
              <a:ext uri="{FF2B5EF4-FFF2-40B4-BE49-F238E27FC236}">
                <a16:creationId xmlns:a16="http://schemas.microsoft.com/office/drawing/2014/main" id="{435B07FA-B5F3-405C-B792-649C60CF5BD7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778374" y="2105716"/>
            <a:ext cx="0" cy="444931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2F009EB6-C881-4213-97BF-BC34534C77C4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44600" y="1734587"/>
            <a:ext cx="7289800" cy="381000"/>
          </a:xfrm>
          <a:prstGeom prst="roundRect">
            <a:avLst>
              <a:gd name="adj" fmla="val 10000000"/>
            </a:avLst>
          </a:prstGeom>
          <a:solidFill>
            <a:schemeClr val="tx2">
              <a:alpha val="3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3" name="OTLSHAPE_SL_e58de985a1f94ce891a7d7f68256a1d8_Header">
            <a:extLst>
              <a:ext uri="{FF2B5EF4-FFF2-40B4-BE49-F238E27FC236}">
                <a16:creationId xmlns:a16="http://schemas.microsoft.com/office/drawing/2014/main" id="{3F334346-FEE2-4E9A-ACF4-050CE6F90E15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3500" y="2376974"/>
            <a:ext cx="1181100" cy="49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232325"/>
                </a:solidFill>
                <a:latin typeface="MV Boli" panose="02000500030200090000" pitchFamily="2" charset="0"/>
                <a:ea typeface="Adobe Heiti Std R" panose="020B0400000000000000" pitchFamily="34" charset="-128"/>
                <a:cs typeface="MV Boli" panose="02000500030200090000" pitchFamily="2" charset="0"/>
              </a:rPr>
              <a:t>ETAPES CLES</a:t>
            </a:r>
            <a:endParaRPr kumimoji="0" lang="en-US" sz="1200" b="0" i="0" u="none" strike="noStrike" kern="1200" cap="none" normalizeH="0" baseline="0" noProof="0" dirty="0">
              <a:ln>
                <a:noFill/>
              </a:ln>
              <a:solidFill>
                <a:srgbClr val="232325"/>
              </a:solidFill>
              <a:effectLst/>
              <a:uLnTx/>
              <a:uFillTx/>
              <a:latin typeface="MV Boli" panose="02000500030200090000" pitchFamily="2" charset="0"/>
              <a:ea typeface="Adobe Heiti Std R" panose="020B0400000000000000" pitchFamily="34" charset="-128"/>
              <a:cs typeface="MV Boli" panose="02000500030200090000" pitchFamily="2" charset="0"/>
            </a:endParaRPr>
          </a:p>
        </p:txBody>
      </p:sp>
      <p:sp>
        <p:nvSpPr>
          <p:cNvPr id="356" name="OTLSHAPE_SL_d5508fb03cbb4dbfa7c34736ccf04adc_Header">
            <a:extLst>
              <a:ext uri="{FF2B5EF4-FFF2-40B4-BE49-F238E27FC236}">
                <a16:creationId xmlns:a16="http://schemas.microsoft.com/office/drawing/2014/main" id="{8DE1E86E-10A1-4FF9-9E3A-59AC882C6367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3500" y="3631142"/>
            <a:ext cx="1181100" cy="2455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232325"/>
                </a:solidFill>
                <a:latin typeface="MV Boli" panose="02000500030200090000" pitchFamily="2" charset="0"/>
                <a:ea typeface="Adobe Heiti Std R" panose="020B0400000000000000" pitchFamily="34" charset="-128"/>
                <a:cs typeface="MV Boli" panose="02000500030200090000" pitchFamily="2" charset="0"/>
              </a:rPr>
              <a:t>STRATEGIE COMMERCIALE</a:t>
            </a:r>
            <a:endParaRPr kumimoji="0" lang="en-US" sz="1000" b="0" i="0" u="none" strike="noStrike" kern="1200" cap="none" normalizeH="0" baseline="0" noProof="0" dirty="0">
              <a:ln>
                <a:noFill/>
              </a:ln>
              <a:solidFill>
                <a:srgbClr val="232325"/>
              </a:solidFill>
              <a:effectLst/>
              <a:uLnTx/>
              <a:uFillTx/>
              <a:latin typeface="MV Boli" panose="02000500030200090000" pitchFamily="2" charset="0"/>
              <a:ea typeface="Adobe Heiti Std R" panose="020B0400000000000000" pitchFamily="34" charset="-128"/>
              <a:cs typeface="MV Boli" panose="02000500030200090000" pitchFamily="2" charset="0"/>
            </a:endParaRPr>
          </a:p>
        </p:txBody>
      </p:sp>
      <p:sp>
        <p:nvSpPr>
          <p:cNvPr id="359" name="OTLSHAPE_SL_3606b5e88a994af98a358d60bfeb4609_Header">
            <a:extLst>
              <a:ext uri="{FF2B5EF4-FFF2-40B4-BE49-F238E27FC236}">
                <a16:creationId xmlns:a16="http://schemas.microsoft.com/office/drawing/2014/main" id="{C3F62581-863C-46C9-882B-C2EDB5A06B7F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3500" y="4625277"/>
            <a:ext cx="1181100" cy="4911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normalizeH="0" baseline="0" noProof="0" dirty="0">
                <a:ln>
                  <a:noFill/>
                </a:ln>
                <a:solidFill>
                  <a:srgbClr val="47313A"/>
                </a:solidFill>
                <a:effectLst/>
                <a:uLnTx/>
                <a:uFillTx/>
                <a:latin typeface="MV Boli" panose="02000500030200090000" pitchFamily="2" charset="0"/>
                <a:ea typeface="Adobe Heiti Std R" panose="020B0400000000000000" pitchFamily="34" charset="-128"/>
                <a:cs typeface="MV Boli" panose="02000500030200090000" pitchFamily="2" charset="0"/>
              </a:rPr>
              <a:t>STRATEGIE DE MARKETING </a:t>
            </a:r>
          </a:p>
        </p:txBody>
      </p:sp>
      <p:sp>
        <p:nvSpPr>
          <p:cNvPr id="362" name="OTLSHAPE_SL_9d4198e7302642ae977ae8c7422e7805_Header">
            <a:extLst>
              <a:ext uri="{FF2B5EF4-FFF2-40B4-BE49-F238E27FC236}">
                <a16:creationId xmlns:a16="http://schemas.microsoft.com/office/drawing/2014/main" id="{3683D7BE-6C70-480E-974E-790EB3A7076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3500" y="5307563"/>
            <a:ext cx="1181100" cy="4911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2"/>
                </a:solidFill>
                <a:latin typeface="MV Boli" panose="02000500030200090000" pitchFamily="2" charset="0"/>
                <a:ea typeface="Adobe Heiti Std R" panose="020B0400000000000000" pitchFamily="34" charset="-128"/>
                <a:cs typeface="MV Boli" panose="02000500030200090000" pitchFamily="2" charset="0"/>
              </a:rPr>
              <a:t>MOYENS HUMAINS</a:t>
            </a:r>
            <a:endParaRPr kumimoji="0" lang="en-US" sz="1200" b="0" i="0" u="none" strike="noStrike" kern="1200" cap="none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MV Boli" panose="02000500030200090000" pitchFamily="2" charset="0"/>
              <a:ea typeface="Adobe Heiti Std R" panose="020B0400000000000000" pitchFamily="34" charset="-128"/>
              <a:cs typeface="MV Boli" panose="02000500030200090000" pitchFamily="2" charset="0"/>
            </a:endParaRPr>
          </a:p>
        </p:txBody>
      </p:sp>
      <p:sp>
        <p:nvSpPr>
          <p:cNvPr id="365" name="OTLSHAPE_SL_33d374652db84e89b8156447d1793664_Header">
            <a:extLst>
              <a:ext uri="{FF2B5EF4-FFF2-40B4-BE49-F238E27FC236}">
                <a16:creationId xmlns:a16="http://schemas.microsoft.com/office/drawing/2014/main" id="{D3711D3B-3B63-450A-A33F-679D0A07757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" y="5989849"/>
            <a:ext cx="1181100" cy="4911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232325"/>
                </a:solidFill>
                <a:latin typeface="MV Boli" panose="02000500030200090000" pitchFamily="2" charset="0"/>
                <a:ea typeface="Adobe Heiti Std R" panose="020B0400000000000000" pitchFamily="34" charset="-128"/>
                <a:cs typeface="MV Boli" panose="02000500030200090000" pitchFamily="2" charset="0"/>
              </a:rPr>
              <a:t>MOYEN MATERIELS</a:t>
            </a:r>
            <a:endParaRPr kumimoji="0" lang="en-US" sz="1200" b="0" i="0" u="none" strike="noStrike" kern="1200" cap="none" normalizeH="0" baseline="0" noProof="0" dirty="0">
              <a:ln>
                <a:noFill/>
              </a:ln>
              <a:solidFill>
                <a:srgbClr val="232325"/>
              </a:solidFill>
              <a:effectLst/>
              <a:uLnTx/>
              <a:uFillTx/>
              <a:latin typeface="MV Boli" panose="02000500030200090000" pitchFamily="2" charset="0"/>
              <a:ea typeface="Adobe Heiti Std R" panose="020B0400000000000000" pitchFamily="34" charset="-128"/>
              <a:cs typeface="MV Boli" panose="02000500030200090000" pitchFamily="2" charset="0"/>
            </a:endParaRP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9D983C57-8AB4-4585-B765-10AE7B83B291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 flipV="1">
            <a:off x="1851672" y="1575837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1630E33E-A8E5-47FF-B101-38408A572DAC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417098" y="1318024"/>
            <a:ext cx="86914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12" dirty="0">
                <a:solidFill>
                  <a:schemeClr val="dk1"/>
                </a:solidFill>
                <a:latin typeface="Calibri" panose="020F0502020204030204"/>
              </a:rPr>
              <a:t>AUJOURD’HUI</a:t>
            </a:r>
            <a:endParaRPr kumimoji="0" lang="en-US" sz="1200" b="0" i="0" u="none" strike="noStrike" kern="1200" cap="none" spc="-1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2E87C7A-7897-4DE4-B586-0702A3BDEDE8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442907" y="1778000"/>
            <a:ext cx="408766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-30" dirty="0" err="1">
                <a:solidFill>
                  <a:schemeClr val="lt1"/>
                </a:solidFill>
                <a:latin typeface="MV Boli" panose="02000500030200090000" pitchFamily="2" charset="0"/>
              </a:rPr>
              <a:t>Juin</a:t>
            </a:r>
            <a:endParaRPr kumimoji="0" lang="en-US" sz="1400" b="0" i="0" u="none" strike="noStrike" kern="1200" cap="none" spc="-3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V Boli" panose="02000500030200090000" pitchFamily="2" charset="0"/>
              <a:ea typeface="+mn-ea"/>
              <a:cs typeface="+mn-cs"/>
            </a:endParaRP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97EDB3F4-EC9D-47FD-8235-6FC263A3E61F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2717420" y="1798970"/>
            <a:ext cx="346313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V Boli" panose="02000500030200090000" pitchFamily="2" charset="0"/>
                <a:ea typeface="+mn-ea"/>
                <a:cs typeface="+mn-cs"/>
              </a:rPr>
              <a:t>Juillet	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F437F4DC-28A8-4A6B-80C6-26441F13338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4299386" y="1754519"/>
            <a:ext cx="552395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-30" dirty="0" err="1">
                <a:solidFill>
                  <a:schemeClr val="lt1"/>
                </a:solidFill>
                <a:latin typeface="MV Boli" panose="02000500030200090000" pitchFamily="2" charset="0"/>
              </a:rPr>
              <a:t>Août</a:t>
            </a:r>
            <a:r>
              <a:rPr lang="en-US" sz="1400" spc="-30" dirty="0">
                <a:solidFill>
                  <a:schemeClr val="lt1"/>
                </a:solidFill>
                <a:latin typeface="MV Boli" panose="02000500030200090000" pitchFamily="2" charset="0"/>
              </a:rPr>
              <a:t> </a:t>
            </a:r>
            <a:endParaRPr kumimoji="0" lang="en-US" sz="1400" b="0" i="0" u="none" strike="noStrike" kern="1200" cap="none" spc="-3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V Boli" panose="02000500030200090000" pitchFamily="2" charset="0"/>
              <a:ea typeface="+mn-ea"/>
              <a:cs typeface="+mn-cs"/>
            </a:endParaRP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471CCFD5-C974-4B95-86E6-ECC9624E8BA1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49204" y="1788216"/>
            <a:ext cx="863057" cy="254000"/>
          </a:xfrm>
          <a:prstGeom prst="rect">
            <a:avLst/>
          </a:prstGeom>
          <a:solidFill>
            <a:schemeClr val="tx2"/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-30" dirty="0" err="1">
                <a:solidFill>
                  <a:schemeClr val="lt1"/>
                </a:solidFill>
                <a:latin typeface="MV Boli" panose="02000500030200090000" pitchFamily="2" charset="0"/>
              </a:rPr>
              <a:t>Septembre</a:t>
            </a:r>
            <a:endParaRPr kumimoji="0" lang="en-US" sz="1400" b="0" i="0" u="none" strike="noStrike" kern="1200" cap="none" spc="-3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V Boli" panose="02000500030200090000" pitchFamily="2" charset="0"/>
              <a:ea typeface="+mn-ea"/>
              <a:cs typeface="+mn-cs"/>
            </a:endParaRP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F0E31A3C-4D50-4F9E-BE94-A8F7D063AD2B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7062783" y="1766337"/>
            <a:ext cx="630494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-30" dirty="0">
                <a:solidFill>
                  <a:schemeClr val="lt1"/>
                </a:solidFill>
                <a:latin typeface="MV Boli" panose="02000500030200090000" pitchFamily="2" charset="0"/>
              </a:rPr>
              <a:t>Octo</a:t>
            </a:r>
            <a:r>
              <a:rPr kumimoji="0" lang="en-US" sz="1400" b="0" i="0" u="none" strike="noStrike" kern="1200" cap="none" spc="-30" normalizeH="0" baseline="0" noProof="0" dirty="0" err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V Boli" panose="02000500030200090000" pitchFamily="2" charset="0"/>
                <a:ea typeface="+mn-ea"/>
                <a:cs typeface="+mn-cs"/>
              </a:rPr>
              <a:t>bre</a:t>
            </a:r>
            <a:endParaRPr kumimoji="0" lang="en-US" sz="1400" b="0" i="0" u="none" strike="noStrike" kern="1200" cap="none" spc="-3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V Boli" panose="02000500030200090000" pitchFamily="2" charset="0"/>
              <a:ea typeface="+mn-ea"/>
              <a:cs typeface="+mn-cs"/>
            </a:endParaRPr>
          </a:p>
        </p:txBody>
      </p:sp>
      <p:cxnSp>
        <p:nvCxnSpPr>
          <p:cNvPr id="14" name="OTLSHAPE_TB_00000000000000000000000000000000_Separator1">
            <a:extLst>
              <a:ext uri="{FF2B5EF4-FFF2-40B4-BE49-F238E27FC236}">
                <a16:creationId xmlns:a16="http://schemas.microsoft.com/office/drawing/2014/main" id="{4AD6AB3A-AAF1-47BB-BFD6-0D129BF84372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2563002" y="179897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2">
            <a:extLst>
              <a:ext uri="{FF2B5EF4-FFF2-40B4-BE49-F238E27FC236}">
                <a16:creationId xmlns:a16="http://schemas.microsoft.com/office/drawing/2014/main" id="{93280F61-6B73-4482-8193-D64069B6B435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3840676" y="1788216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TB_00000000000000000000000000000000_Separator3">
            <a:extLst>
              <a:ext uri="{FF2B5EF4-FFF2-40B4-BE49-F238E27FC236}">
                <a16:creationId xmlns:a16="http://schemas.microsoft.com/office/drawing/2014/main" id="{3DC73A55-0C1B-4D33-AEF7-533415D3DA91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5247525" y="1809856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4">
            <a:extLst>
              <a:ext uri="{FF2B5EF4-FFF2-40B4-BE49-F238E27FC236}">
                <a16:creationId xmlns:a16="http://schemas.microsoft.com/office/drawing/2014/main" id="{889974A7-94B4-4AF8-9C04-C0CB4034E106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8360839" y="179897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8AECDD9-4278-42AD-9DAD-FFEC9DEBAD22}"/>
              </a:ext>
            </a:extLst>
          </p:cNvPr>
          <p:cNvSpPr txBox="1"/>
          <p:nvPr/>
        </p:nvSpPr>
        <p:spPr>
          <a:xfrm>
            <a:off x="3549197" y="357809"/>
            <a:ext cx="5093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Segoe UI" panose="020B0502040204020203" pitchFamily="34" charset="0"/>
                <a:cs typeface="Segoe UI" panose="020B0502040204020203" pitchFamily="34" charset="0"/>
              </a:rPr>
              <a:t>FEUILLE DE ROUTE</a:t>
            </a:r>
            <a:endParaRPr lang="en-US" sz="4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" name="OTLSHAPE_G_00000000000000000000000000000000_ShapeBelow3">
            <a:extLst>
              <a:ext uri="{FF2B5EF4-FFF2-40B4-BE49-F238E27FC236}">
                <a16:creationId xmlns:a16="http://schemas.microsoft.com/office/drawing/2014/main" id="{106709B6-9A14-AABC-958F-3CB6FB8C72D3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345918" y="2095500"/>
            <a:ext cx="0" cy="444931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TLSHAPE_TB_00000000000000000000000000000000_TimescaleInterval5">
            <a:extLst>
              <a:ext uri="{FF2B5EF4-FFF2-40B4-BE49-F238E27FC236}">
                <a16:creationId xmlns:a16="http://schemas.microsoft.com/office/drawing/2014/main" id="{B5555261-2EE7-1257-8BCB-D6E02299A0C7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8638157" y="1809856"/>
            <a:ext cx="630494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V Boli" panose="02000500030200090000" pitchFamily="2" charset="0"/>
                <a:ea typeface="+mn-ea"/>
                <a:cs typeface="+mn-cs"/>
              </a:rPr>
              <a:t>Novembre</a:t>
            </a:r>
          </a:p>
        </p:txBody>
      </p:sp>
      <p:sp>
        <p:nvSpPr>
          <p:cNvPr id="18" name="OTLSHAPE_TB_00000000000000000000000000000000_TimescaleInterval5">
            <a:extLst>
              <a:ext uri="{FF2B5EF4-FFF2-40B4-BE49-F238E27FC236}">
                <a16:creationId xmlns:a16="http://schemas.microsoft.com/office/drawing/2014/main" id="{31437696-1361-E60B-A8DC-2436915C5E03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0248293" y="1798970"/>
            <a:ext cx="630494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-30" dirty="0" err="1">
                <a:solidFill>
                  <a:schemeClr val="lt1"/>
                </a:solidFill>
                <a:latin typeface="MV Boli" panose="02000500030200090000" pitchFamily="2" charset="0"/>
              </a:rPr>
              <a:t>Déce</a:t>
            </a:r>
            <a:r>
              <a:rPr kumimoji="0" lang="en-US" sz="1400" b="0" i="0" u="none" strike="noStrike" kern="1200" cap="none" spc="-30" normalizeH="0" baseline="0" noProof="0" dirty="0" err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V Boli" panose="02000500030200090000" pitchFamily="2" charset="0"/>
                <a:ea typeface="+mn-ea"/>
                <a:cs typeface="+mn-cs"/>
              </a:rPr>
              <a:t>mbre</a:t>
            </a:r>
            <a:endParaRPr kumimoji="0" lang="en-US" sz="1400" b="0" i="0" u="none" strike="noStrike" kern="1200" cap="none" spc="-3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V Boli" panose="02000500030200090000" pitchFamily="2" charset="0"/>
              <a:ea typeface="+mn-ea"/>
              <a:cs typeface="+mn-cs"/>
            </a:endParaRPr>
          </a:p>
        </p:txBody>
      </p:sp>
      <p:cxnSp>
        <p:nvCxnSpPr>
          <p:cNvPr id="19" name="OTLSHAPE_G_00000000000000000000000000000000_ShapeBelow3">
            <a:extLst>
              <a:ext uri="{FF2B5EF4-FFF2-40B4-BE49-F238E27FC236}">
                <a16:creationId xmlns:a16="http://schemas.microsoft.com/office/drawing/2014/main" id="{5E87FEBB-D23E-F8C6-B32E-C6A86DD3EACF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10033204" y="2052970"/>
            <a:ext cx="0" cy="444931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B_00000000000000000000000000000000_Separator4">
            <a:extLst>
              <a:ext uri="{FF2B5EF4-FFF2-40B4-BE49-F238E27FC236}">
                <a16:creationId xmlns:a16="http://schemas.microsoft.com/office/drawing/2014/main" id="{380D1BE0-F1FA-F2FD-AC5E-B3B5512A0A9B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10033204" y="1788216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525570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ZDY1ZGEzYTQtNDIzMi00MzY5LTkzZjctNzE0MGY2N2VkYjk5IiwiU3RhcnREYXRlIjoiMjAxOS0wNi0wM1QwMDowMDowMFoiLCJFbmREYXRlIjoiMjAxOS0wNy0xNVQyMzo1OTowMFoiLCJQZXJjZW50YWdlQ29tcGxldGUiOm51bGwsIlN0eWxlIjp7IiRpZCI6IjciLCJTaGFwZSI6MiwiU2hhcGVUaGlja25lc3MiOjE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cmVmIjoiMTUifX0sIklzVmlzaWJsZSI6dHJ1ZSwiV2lkdGgiOjAuMCwiSGVpZ2h0IjowLjAsIkJvcmRlclN0eWxlIjp7IiRpZCI6IjI0IiwiTGluZUNvbG9yIjpudWxsLCJMaW5lV2VpZ2h0IjowLjAsIkxpbmVUeXBlIjowLCJQYXJlbnRTdHlsZSI6bnVsbH0sIlBhcmVudFN0eWxlIjpudWxsfSwiSG9yaXpvbnRhbENvbm5lY3RvclN0eWxlIjp7IiRpZCI6IjI1IiwiTGluZUNvbG9yIjp7IiRpZCI6IjI2IiwiJHR5cGUiOiJOTFJFLkNvbW1vbi5Eb20uU29saWRDb2xvckJydXNoLCBOTFJFLkNvbW1vbiIsIkNvbG9yIjp7IiRpZCI6IjI3IiwiQSI6MjU1LCJSIjoyMDQsIkciOjIwNCwiQiI6MjA0fX0sIkxpbmVXZWlnaHQiOjEuMCwiTGluZVR5cGUiOjAsIlBhcmVudFN0eWxlIjpudWxsfSwiVmVydGljYWxDb25uZWN0b3JTdHlsZSI6eyIkaWQiOiIyOCIsIkxpbmVDb2xvciI6eyIkaWQiOiIyOSIsIiR0eXBlIjoiTkxSRS5Db21tb24uRG9tLlNvbGlkQ29sb3JCcnVzaCwgTkxSRS5Db21tb24iLCJDb2xvciI6eyIkaWQiOiIz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xIiwiTWFyZ2luIjp7IiRpZCI6IjMyIiwiVG9wIjowLjAsIkxlZnQiOjQuMCwiUmlnaHQiOjQuMCwiQm90dG9tIjowLjB9LCJQYWRkaW5nIjp7IiRpZCI6IjMzIiwiVG9wIjowLjAsIkxlZnQiOjAuMCwiUmlnaHQiOjAuMCwiQm90dG9tIjowLjB9LCJCYWNrZ3JvdW5kIjp7IiRpZCI6IjM0IiwiQ29sb3IiOnsiJGlkIjoiMzUiLCJBIjoyNTUsIlIiOjEyOSwiRyI6MTQ5LCJCIjo5MX19LCJJc1Zpc2libGUiOnRydWUsIldpZHRoIjowLjAsIkhlaWdodCI6MTYuMTEzMzMzMzMzMzMzMzQ0LCJCb3JkZXJTdHlsZSI6eyIkaWQiOiIzNiIsIkxpbmVDb2xvciI6eyIkaWQiOiIzNyIsIiR0eXBlIjoiTkxSRS5Db21tb24uRG9tLlNvbGlkQ29sb3JCcnVzaCwgTkxSRS5Db21tb24iLCJDb2xvciI6eyIkaWQiOiIzOCIsIkEiOjI1NSwiUiI6MjU1LCJHIjowLCJCIjowfX0sIkxpbmVXZWlnaHQiOjAuMCwiTGluZVR5cGUiOjAsIlBhcmVudFN0eWxlIjpudWxsfSwiUGFyZW50U3R5bGUiOm51bGx9LCJUaXRsZVN0eWxlIjp7IiRpZCI6IjM5IiwiRm9udFNldHRpbmdzIjp7IiRpZCI6IjQwIiwiRm9udFNpemUiOjEwLCJGb250TmFtZSI6Ik1WIEJvbGkiLCJJc0JvbGQiOmZhbHNlLCJJc0l0YWxpYyI6ZmFsc2UsIklzVW5kZXJsaW5lZCI6ZmFsc2UsIlBhcmVudFN0eWxlIjpudWxsfSwiQXV0b1NpemUiOjIsIkZvcmVncm91bmQiOnsiJGlkIjoiNDEiLCJDb2xvciI6eyIkaWQiOiI0MiIsIkEiOjI1NSwiUiI6MjU1LCJHIjoyNTUsIkIiOjI1NX19LCJNYXhXaWR0aCI6NzIuMjk2NjY2NjY2NjY2NjY3LCJNYXhIZWlnaHQiOiJJbmZpbml0eSIsIlNtYXJ0Rm9yZWdyb3VuZElzQWN0aXZlIjpmYWxzZSwiSG9yaXpvbnRhbEFsaWdubWVudCI6MSwiVmVydGljYWxBbGlnbm1lbnQiOjAsIlNtYXJ0Rm9yZWdyb3VuZCI6bnVsbCwiQmFja2dyb3VuZEZpbGxUeXBlIjowLCJNYXJnaW4iOnsiJGlkIjoiNDMiLCJUb3AiOjAuMCwiTGVmdCI6MC4wLCJSaWdodCI6MC4wLCJCb3R0b20iOjAuMH0sIlBhZGRpbmciOnsiJGlkIjoiNDQiLCJUb3AiOjAuMCwiTGVmdCI6MC4wLCJSaWdodCI6MC4wLCJCb3R0b20iOjAuMH0sIkJhY2tncm91bmQiOnsiJGlkIjoiNDUiLCJDb2xvciI6eyIkcmVmIjoiMTUifX0sIklzVmlzaWJsZSI6dHJ1ZSwiV2lkdGgiOjAuMCwiSGVpZ2h0IjowLjAsIkJvcmRlclN0eWxlIjp7IiRpZCI6IjQ2IiwiTGluZUNvbG9yIjpudWxsLCJMaW5lV2VpZ2h0IjowLjAsIkxpbmVUeXBlIjowLCJQYXJlbnRTdHlsZSI6bnVsbH0sIlBhcmVudFN0eWxlIjpudWxsfSwiRGF0ZVN0eWxlIjp7IiRpZCI6IjQ3IiwiRm9udFNldHRpbmdzIjp7IiRpZCI6IjQ4IiwiRm9udFNpemUiOjEwLCJGb250TmFtZSI6IkNhbGlicmkiLCJJc0JvbGQiOmZhbHNlLCJJc0l0YWxpYyI6ZmFsc2UsIklzVW5kZXJsaW5lZCI6ZmFsc2UsIlBhcmVudFN0eWxlIjpudWxsfSwiQXV0b1NpemUiOjAsIkZvcmVncm91bmQiOnsiJGlkIjoiNDkiLCJDb2xvciI6eyIkaWQiOiI1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EiLCJUb3AiOjAuMCwiTGVmdCI6MC4wLCJSaWdodCI6MC4wLCJCb3R0b20iOjAuMH0sIlBhZGRpbmciOnsiJGlkIjoiNTIiLCJUb3AiOjAuMCwiTGVmdCI6MC4wLCJSaWdodCI6MC4wLCJCb3R0b20iOjAuMH0sIkJhY2tncm91bmQiOnsiJGlkIjoiNTMiLCJDb2xvciI6eyIkcmVmIjoiMTUifX0sIklzVmlzaWJsZSI6dHJ1ZSwiV2lkdGgiOjAuMCwiSGVpZ2h0IjowLjAsIkJvcmRlclN0eWxlIjp7IiRpZCI6IjU0IiwiTGluZUNvbG9yIjpudWxsLCJMaW5lV2VpZ2h0IjowLjAsIkxpbmVUeXBlIjowLCJQYXJlbnRTdHlsZSI6bnVsbH0sIlBhcmVudFN0eWxlIjpudWxsfSwiRGF0ZUZvcm1hdCI6eyIkaWQiOiI1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iIsIkZvcm1hdCI6MCwiSXNWaXNpYmxlIjpmYWxzZSwiTGFzdEtub3duVmlzaWJpbGl0eVN0YXRlIjpmYWxzZX0sIklzVmlzaWJsZSI6dHJ1ZSwiUGFyZW50U3R5bGUiOm51bGx9LCJJbmRleCI6MiwiU21hcnREdXJhdGlvbkFjdGl2YXRlZCI6ZmFsc2UsIkRhdGVGb3JtYXQiOnsiJHJlZiI6IjU1In0sIldlZWtOdW1iZXJpbmciOnsiJGlkIjoiNTciLCJGb3JtYXQiOjAsIklzVmlzaWJsZSI6ZmFsc2UsIkxhc3RLbm93blZpc2liaWxpdHlTdGF0ZSI6ZmFsc2V9LCJJZCI6IjQwN2IwYjE2LTE5YWEtNGFjZS04MWRkLTQ4ZjMxNmI5OTZkMCIsIkltcG9ydElkIjpudWxsLCJUaXRsZSI6IkltcGFjdCBBbmFseXNpcyIsIk5vdGUiOm51bGwsIkh5cGVybGluayI6eyIkaWQiOiI1OCIsIkFkZHJlc3MiOiIiLCJTdWJBZGRyZXNzIjoiIn0sIklzQ2hhbmdlZCI6ZmFsc2UsIklzTmV3IjpmYWxzZX19XSwiX21pbGVzdG9uZXMiOlt7IiRpZCI6IjU5IiwiSWQiOiIyY2M3OWRmYi0zMjAwLTRhODgtYTRkZi0zNTA3MjI2YjYzNTciLCJJbmRleCI6MSwiR3JvdXBJZCI6ImQ2NWRhM2E0LTQyMzItNDM2OS05M2Y3LTcxNDBmNjdlZGI5OSIsIlRpdGxlIjoiTWlncmF0aW9uIFBsYW4iLCJEYXRlVGltZSI6IjIwMTktMDktMTNUMjM6NTk6MDBaIiwiUGVyY2VudGFnZUNvbXBsZXRlIjpudWxsLCJOb3RlIjpudWxsLCJTdHlsZSI6eyIkaWQiOiI2MCIsIlRpdGxlUG9zaXRpb24iOiJSaWdodCIsIkRhdGVQb3NpdGlvbiI6IkxlZnQiLCJTaGFwZVR5cGUiOjE0LCJTaGFwZVNpemUiOjEsIlNoYXBlU3R5bGUiOnsiJGlkIjoiNjEiLCJNYXJnaW4iOnsiJGlkIjoiNjIiLCJUb3AiOjAuMCwiTGVmdCI6MC4wLCJSaWdodCI6MC4wLCJCb3R0b20iOjAuMH0sIlBhZGRpbmciOnsiJGlkIjoiNjMiLCJUb3AiOjAuMCwiTGVmdCI6MC4wLCJSaWdodCI6MC4wLCJCb3R0b20iOjAuMH0sIkJhY2tncm91bmQiOnsiJGlkIjoiNjQiLCJDb2xvciI6eyIkaWQiOiI2NSIsIkEiOjI1NSwiUiI6MTI5LCJHIjoxNDksIkIiOjkxfX0sIklzVmlzaWJsZSI6dHJ1ZSwiV2lkdGgiOjEzLjAsIkhlaWdodCI6MTMuMCwiQm9yZGVyU3R5bGUiOnsiJGlkIjoiNjYiLCJMaW5lQ29sb3IiOm51bGwsIkxpbmVXZWlnaHQiOjAuMCwiTGluZVR5cGUiOjAsIlBhcmVudFN0eWxlIjpudWxsfSwiUGFyZW50U3R5bGUiOm51bGx9LCJUaXRsZVN0eWxlIjp7IiRpZCI6IjY3IiwiRm9udFNldHRpbmdzIjp7IiRpZCI6IjY4IiwiRm9udFNpemUiOjExLCJGb250TmFtZSI6Ik1WIEJvbGkiLCJJc0JvbGQiOmZhbHNlLCJJc0l0YWxpYyI6ZmFsc2UsIklzVW5kZXJsaW5lZCI6ZmFsc2UsIlBhcmVudFN0eWxlIjpudWxsfSwiQXV0b1NpemUiOjIsIkZvcmVncm91bmQiOnsiJGlkIjoiNjkiLCJDb2xvciI6eyIkaWQiOiI3MCIsIkEiOjI1NSwiUiI6MCwiRyI6MCwiQiI6MH19LCJNYXhXaWR0aCI6OTcuNTI1OTAxNzk0NDMzNiwiTWF4SGVpZ2h0IjoiSW5maW5pdHkiLCJTbWFydEZvcmVncm91bmRJc0FjdGl2ZSI6ZmFsc2UsIkhvcml6b250YWxBbGlnbm1lbnQiOjAsIlZlcnRpY2FsQWxpZ25tZW50IjowLCJTbWFydEZvcmVncm91bmQiOm51bGwsIkJhY2tncm91bmRGaWxsVHlwZSI6MCwiTWFyZ2luIjp7IiRpZCI6IjcxIiwiVG9wIjowLjAsIkxlZnQiOjAuMCwiUmlnaHQiOjAuMCwiQm90dG9tIjowLjB9LCJQYWRkaW5nIjp7IiRpZCI6IjcyIiwiVG9wIjowLjAsIkxlZnQiOjAuMCwiUmlnaHQiOjAuMCwiQm90dG9tIjowLjB9LCJCYWNrZ3JvdW5kIjp7IiRpZCI6IjczIiwiQ29sb3IiOnsiJHJlZiI6IjE1In19LCJJc1Zpc2libGUiOnRydW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yZWYiOiIxNSJ9fSwiSXNWaXNpYmxlIjpmYWxzZSwiV2lkdGgiOjAuMCwiSGVpZ2h0IjowLjAsIkJvcmRlclN0eWxlIjpudWxsLCJQYXJlbnRTdHlsZSI6bnVsbH0sIkRhdGVGb3JtYXQiOnsiJGlkIjoi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SHlwZXJsaW5rIjp7IiRpZCI6IjgzIiwiQWRkcmVzcyI6IiIsIlN1YkFkZHJlc3MiOiIifSwiSW1wb3J0SWQiOm51bGx9LHsiJGlkIjoiODQiLCJJZCI6IjQ1MDU0YTNjLTM4ZTUtNDkxNC1iMDljLWFlMzljYTE4ZTk0ZSIsIkluZGV4IjowLCJHcm91cElkIjoiZDY1ZGEzYTQtNDIzMi00MzY5LTkzZjctNzE0MGY2N2VkYjk5IiwiVGl0bGUiOiJNaWdyYXRpb24gUGxhbiIsIkRhdGVUaW1lIjoiMjAxOS0wNy0xN1QyMzo1OTowMFoiLCJQZXJjZW50YWdlQ29tcGxldGUiOm51bGwsIk5vdGUiOm51bGwsIlN0eWxlIjp7IiRpZCI6Ijg1IiwiVGl0bGVQb3NpdGlvbiI6IlJpZ2h0IiwiRGF0ZVBvc2l0aW9uIjoiTGVmdCIsIlNoYXBlVHlwZSI6MTMsIlNoYXBlU2l6ZSI6MSwiU2hhcGVTdHlsZSI6eyIkaWQiOiI4NiIsIk1hcmdpbiI6eyIkaWQiOiI4NyIsIlRvcCI6MC4wLCJMZWZ0IjowLjAsIlJpZ2h0IjowLjAsIkJvdHRvbSI6MC4wfSwiUGFkZGluZyI6eyIkaWQiOiI4OCIsIlRvcCI6MC4wLCJMZWZ0IjowLjAsIlJpZ2h0IjowLjAsIkJvdHRvbSI6MC4wfSwiQmFja2dyb3VuZCI6eyIkaWQiOiI4OSIsIkNvbG9yIjp7IiRpZCI6IjkwIiwiQSI6MjU1LCJSIjoxMjksIkciOjE0OSwiQiI6OTF9fSwiSXNWaXNpYmxlIjp0cnVlLCJXaWR0aCI6MTguMCwiSGVpZ2h0IjoyMC4wLCJCb3JkZXJTdHlsZSI6eyIkaWQiOiI5MSIsIkxpbmVDb2xvciI6bnVsbCwiTGluZVdlaWdodCI6MC4wLCJMaW5lVHlwZSI6MCwiUGFyZW50U3R5bGUiOm51bGx9LCJQYXJlbnRTdHlsZSI6bnVsbH0sIlRpdGxlU3R5bGUiOnsiJGlkIjoiOTIiLCJGb250U2V0dGluZ3MiOnsiJGlkIjoiOTMiLCJGb250U2l6ZSI6MTEsIkZvbnROYW1lIjoiQ2FsaWJyaSIsIklzQm9sZCI6dHJ1ZSwiSXNJdGFsaWMiOmZhbHNlLCJJc1VuZGVybGluZWQiOmZhbHNlLCJQYXJlbnRTdHlsZSI6bnVsbH0sIkF1dG9TaXplIjowLCJGb3JlZ3JvdW5kIjp7IiRpZCI6Ijk0IiwiQ29sb3IiOnsiJGlkIjoiOT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YiLCJUb3AiOjAuMCwiTGVmdCI6MC4wLCJSaWdodCI6MC4wLCJCb3R0b20iOjAuMH0sIlBhZGRpbmciOnsiJGlkIjoiOTciLCJUb3AiOjAuMCwiTGVmdCI6MC4wLCJSaWdodCI6MC4wLCJCb3R0b20iOjAuMH0sIkJhY2tncm91bmQiOnsiJHJlZiI6IjczIn0sIklzVmlzaWJsZSI6ZmFsc2UsIldpZHRoIjowLjAsIkhlaWdodCI6MC4wLCJCb3JkZXJTdHlsZSI6bnVsbCwiUGFyZW50U3R5bGUiOm51bGx9LCJEYXRlU3R5bGUiOnsiJGlkIjoiOTgiLCJGb250U2V0dGluZ3MiOnsiJGlkIjoiOTkiLCJGb250U2l6ZSI6MTAsIkZvbnROYW1lIjoiQ2FsaWJyaSIsIklzQm9sZCI6ZmFsc2UsIklzSXRhbGljIjpmYWxzZSwiSXNVbmRlcmxpbmVkIjpmYWxzZSwiUGFyZW50U3R5bGUiOm51bGx9LCJBdXRvU2l6ZSI6MCwiRm9yZWdyb3VuZCI6eyIkaWQiOiIxMDAiLCJDb2xvciI6eyIkaWQiOiIxM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wMiIsIlRvcCI6MC4wLCJMZWZ0IjowLjAsIlJpZ2h0IjowLjAsIkJvdHRvbSI6MC4wfSwiUGFkZGluZyI6eyIkaWQiOiIxMDMiLCJUb3AiOjAuMCwiTGVmdCI6MC4wLCJSaWdodCI6MC4wLCJCb3R0b20iOjAuMH0sIkJhY2tncm91bmQiOnsiJHJlZiI6IjgwIn0sIklzVmlzaWJsZSI6ZmFsc2UsIldpZHRoIjowLjAsIkhlaWdodCI6MC4wLCJCb3JkZXJTdHlsZSI6bnVsbCwiUGFyZW50U3R5bGUiOm51bGx9LCJEYXRlRm9ybWF0Ijp7IiRpZCI6IjE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UiLCJGb3JtYXQiOjAsIklzVmlzaWJsZSI6ZmFsc2UsIkxhc3RLbm93blZpc2liaWxpdHlTdGF0ZSI6ZmFsc2V9LCJJc1Zpc2libGUiOnRydWUsIlBhcmVudFN0eWxlIjpudWxsfSwiSHlwZXJsaW5rIjp7IiRpZCI6IjEwNiIsIkFkZHJlc3MiOiIiLCJTdWJBZGRyZXNzIjoiIn0sIkltcG9ydElkIjpudWxsfV0sIklkIjoiMTdkNjI0M2MtMTk3OS00MDlkLTgyMDQtY2M3MzM2MWJjZDc1IiwiSXNTaW5nbGVJdGVtUm93IjpmYWxzZX0seyIkaWQiOiIxMDciLCJfdGFza3MiOltdLCJfbWlsZXN0b25lcyI6W3siJGlkIjoiMTA4IiwiSWQiOiIyYTkyZWRhZi0wMmY4LTRkNGYtYWVhNy0zMDdhNTM5NTlhNDkiLCJJbmRleCI6NCwiR3JvdXBJZCI6ImQ2NWRhM2E0LTQyMzItNDM2OS05M2Y3LTcxNDBmNjdlZGI5OSIsIlRpdGxlIjoiTm90aWZpY2F0aW9uIiwiRGF0ZVRpbWUiOiIyMDE5LTA4LTA0VDIzOjU5OjAwWiIsIlBlcmNlbnRhZ2VDb21wbGV0ZSI6bnVsbCwiTm90ZSI6bnVsbCwiU3R5bGUiOnsiJGlkIjoiMTA5IiwiVGl0bGVQb3NpdGlvbiI6IlJpZ2h0IiwiRGF0ZVBvc2l0aW9uIjoiTGVmdCIsIlNoYXBlVHlwZSI6NCwiU2hhcGVTaXplIjozLCJTaGFwZVN0eWxlIjp7IiRpZCI6IjExMCIsIk1hcmdpbiI6eyIkaWQiOiIxMTEiLCJUb3AiOjAuMCwiTGVmdCI6MC4wLCJSaWdodCI6MC4wLCJCb3R0b20iOjAuMH0sIlBhZGRpbmciOnsiJGlkIjoiMTEyIiwiVG9wIjowLjAsIkxlZnQiOjAuMCwiUmlnaHQiOjAuMCwiQm90dG9tIjowLjB9LCJCYWNrZ3JvdW5kIjp7IiRpZCI6IjExMyIsIkNvbG9yIjp7IiRpZCI6IjExNCIsIkEiOjI1NSwiUiI6MTI5LCJHIjoxNDksIkIiOjkxfX0sIklzVmlzaWJsZSI6dHJ1ZSwiV2lkdGgiOjE0LjU5NTQzMzIzNTE2ODQ1NywiSGVpZ2h0IjoxNS4xMjkxMzQxNzgxNjE2MjEsIkJvcmRlclN0eWxlIjp7IiRpZCI6IjExNSIsIkxpbmVDb2xvciI6bnVsbCwiTGluZVdlaWdodCI6MC4wLCJMaW5lVHlwZSI6MCwiUGFyZW50U3R5bGUiOm51bGx9LCJQYXJlbnRTdHlsZSI6bnVsbH0sIlRpdGxlU3R5bGUiOnsiJGlkIjoiMTE2IiwiRm9udFNldHRpbmdzIjp7IiRpZCI6IjExNyIsIkZvbnRTaXplIjoxMSwiRm9udE5hbWUiOiJDYWxpYnJpIiwiSXNCb2xkIjp0cnVlLCJJc0l0YWxpYyI6ZmFsc2UsIklzVW5kZXJsaW5lZCI6ZmFsc2UsIlBhcmVudFN0eWxlIjpudWxsfSwiQXV0b1NpemUiOjAsIkZvcmVncm91bmQiOnsiJGlkIjoiMTE4IiwiQ29sb3IiOnsiJGlkIjoiMTE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MCIsIlRvcCI6MC4wLCJMZWZ0IjowLjAsIlJpZ2h0IjowLjAsIkJvdHRvbSI6MC4wfSwiUGFkZGluZyI6eyIkaWQiOiIxMjEiLCJUb3AiOjAuMCwiTGVmdCI6MC4wLCJSaWdodCI6MC4wLCJCb3R0b20iOjAuMH0sIkJhY2tncm91bmQiOnsiJHJlZiI6IjczIn0sIklzVmlzaWJsZSI6ZmFsc2UsIldpZHRoIjowLjAsIkhlaWdodCI6MC4wLCJCb3JkZXJTdHlsZSI6bnVsbCwiUGFyZW50U3R5bGUiOm51bGx9LCJEYXRlU3R5bGUiOnsiJGlkIjoiMTIyIiwiRm9udFNldHRpbmdzIjp7IiRpZCI6IjEyMy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xMjQiLCJUb3AiOjAuMCwiTGVmdCI6MC4wLCJSaWdodCI6MC4wLCJCb3R0b20iOjAuMH0sIlBhZGRpbmciOnsiJGlkIjoiMTI1IiwiVG9wIjowLjAsIkxlZnQiOjAuMCwiUmlnaHQiOjAuMCwiQm90dG9tIjowLjB9LCJCYWNrZ3JvdW5kIjp7IiRyZWYiOiI4MCJ9LCJJc1Zpc2libGUiOmZhbHN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H0sIkh5cGVybGluayI6eyIkaWQiOiIxMjgiLCJBZGRyZXNzIjoiIiwiU3ViQWRkcmVzcyI6IiJ9LCJJbXBvcnRJZCI6bnVsbH0seyIkaWQiOiIxMjkiLCJJZCI6IjYxZTBjNGVmLTUzOTgtNDlhNy05OTA5LTJkNTk5NDVkODBhMSIsIkluZGV4IjozLCJHcm91cElkIjoiZDY1ZGEzYTQtNDIzMi00MzY5LTkzZjctNzE0MGY2N2VkYjk5IiwiVGl0bGUiOiJNNSIsIkRhdGVUaW1lIjoiMjAxOS0wNy0zMVQyMzo1OTowMFoiLCJQZXJjZW50YWdlQ29tcGxldGUiOm51bGwsIk5vdGUiOm51bGwsIlN0eWxlIjp7IiRpZCI6IjEzMCIsIlRpdGxlUG9zaXRpb24iOiJSaWdodCIsIkRhdGVQb3NpdGlvbiI6IkxlZnQiLCJTaGFwZVR5cGUiOjQsIlNoYXBlU2l6ZSI6MywiU2hhcGVTdHlsZSI6eyIkaWQiOiIxMzEiLCJNYXJnaW4iOnsiJGlkIjoiMTMyIiwiVG9wIjowLjAsIkxlZnQiOjAuMCwiUmlnaHQiOjAuMCwiQm90dG9tIjowLjB9LCJQYWRkaW5nIjp7IiRpZCI6IjEzMyIsIlRvcCI6MC4wLCJMZWZ0IjowLjAsIlJpZ2h0IjowLjAsIkJvdHRvbSI6MC4wfSwiQmFja2dyb3VuZCI6eyIkaWQiOiIxMzQiLCJDb2xvciI6eyIkaWQiOiIxMzUiLCJBIjoyNTUsIlIiOjEyOSwiRyI6MTQ5LCJCIjo5MX19LCJJc1Zpc2libGUiOnRydWUsIldpZHRoIjoxNC41OTU0MzMyMzUxNjg0NTcsIkhlaWdodCI6MTUuMTI5MTM0MTc4MTYxNjIxLCJCb3JkZXJTdHlsZSI6eyIkaWQiOiIxMzYiLCJMaW5lQ29sb3IiOm51bGwsIkxpbmVXZWlnaHQiOjAuMCwiTGluZVR5cGUiOjAsIlBhcmVudFN0eWxlIjpudWxsfSwiUGFyZW50U3R5bGUiOm51bGx9LCJUaXRsZVN0eWxlIjp7IiRpZCI6IjEzNyIsIkZvbnRTZXR0aW5ncyI6eyIkaWQiOiIxMzgiLCJGb250U2l6ZSI6MTEsIkZvbnROYW1lIjoiQ2FsaWJyaSIsIklzQm9sZCI6dHJ1ZSwiSXNJdGFsaWMiOmZhbHNlLCJJc1VuZGVybGluZWQiOmZhbHNlLCJQYXJlbnRTdHlsZSI6bnVsbH0sIkF1dG9TaXplIjowLCJGb3JlZ3JvdW5kIjp7IiRpZCI6IjEzOSIsIkNvbG9yIjp7IiRpZCI6IjE0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DEiLCJUb3AiOjAuMCwiTGVmdCI6MC4wLCJSaWdodCI6MC4wLCJCb3R0b20iOjAuMH0sIlBhZGRpbmciOnsiJGlkIjoiMTQyIiwiVG9wIjowLjAsIkxlZnQiOjAuMCwiUmlnaHQiOjAuMCwiQm90dG9tIjowLjB9LCJCYWNrZ3JvdW5kIjp7IiRyZWYiOiI3MyJ9LCJJc1Zpc2libGUiOmZhbHNlLCJXaWR0aCI6MC4wLCJIZWlnaHQiOjAuMCwiQm9yZGVyU3R5bGUiOm51bGwsIlBhcmVudFN0eWxlIjpudWxsfSwiRGF0ZVN0eWxlIjp7IiRpZCI6IjE0MyIsIkZvbnRTZXR0aW5ncyI6eyIkaWQiOiIxNDQ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cmVmIjoiODAifSwiSXNWaXNpYmxlIjpmYWxzZSwiV2lkdGgiOjAuMCwiSGVpZ2h0IjowLjAsIkJvcmRlclN0eWxlIjpudWxsLCJQYXJlbnRTdHlsZSI6bnVsbH0sIkRhdGVGb3JtYXQiOnsiJGlkIjoiMTQ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OCIsIkZvcm1hdCI6MCwiSXNWaXNpYmxlIjpmYWxzZSwiTGFzdEtub3duVmlzaWJpbGl0eVN0YXRlIjpmYWxzZX0sIklzVmlzaWJsZSI6dHJ1ZSwiUGFyZW50U3R5bGUiOm51bGx9LCJIeXBlcmxpbmsiOnsiJGlkIjoiMTQ5IiwiQWRkcmVzcyI6IiIsIlN1YkFkZHJlc3MiOiIifSwiSW1wb3J0SWQiOm51bGx9LHsiJGlkIjoiMTUwIiwiSWQiOiI4Y2UzNTJmZC1lNTEwLTRkOGItYTM5My1lMzU2YWRkZTZlNzIiLCJJbmRleCI6NSwiR3JvdXBJZCI6ImQ2NWRhM2E0LTQyMzItNDM2OS05M2Y3LTcxNDBmNjdlZGI5OSIsIlRpdGxlIjoiQmxhbmsiLCJEYXRlVGltZSI6IjIwMTktMDgtMDhUMjM6NTk6MDBaIiwiUGVyY2VudGFnZUNvbXBsZXRlIjpudWxsLCJOb3RlIjpudWxsLCJTdHlsZSI6eyIkaWQiOiIxNTEiLCJUaXRsZVBvc2l0aW9uIjoiUmlnaHQiLCJEYXRlUG9zaXRpb24iOiJMZWZ0IiwiU2hhcGVUeXBlIjo0LCJTaGFwZVNpemUiOjMsIlNoYXBlU3R5bGUiOnsiJGlkIjoiMTUyIiwiTWFyZ2luIjp7IiRpZCI6IjE1MyIsIlRvcCI6MC4wLCJMZWZ0IjowLjAsIlJpZ2h0IjowLjAsIkJvdHRvbSI6MC4wfSwiUGFkZGluZyI6eyIkaWQiOiIxNTQiLCJUb3AiOjAuMCwiTGVmdCI6MC4wLCJSaWdodCI6MC4wLCJCb3R0b20iOjAuMH0sIkJhY2tncm91bmQiOnsiJGlkIjoiMTU1IiwiQ29sb3IiOnsiJGlkIjoiMTU2IiwiQSI6MjU1LCJSIjoxMjksIkciOjE0OSwiQiI6OTF9fSwiSXNWaXNpYmxlIjp0cnVlLCJXaWR0aCI6MTQuNTk1NDMzMjM1MTY4NDU3LCJIZWlnaHQiOjE1LjEyOTEzNDE3ODE2MTYyMSwiQm9yZGVyU3R5bGUiOnsiJGlkIjoiMTU3IiwiTGluZUNvbG9yIjpudWxsLCJMaW5lV2VpZ2h0IjowLjAsIkxpbmVUeXBlIjowLCJQYXJlbnRTdHlsZSI6bnVsbH0sIlBhcmVudFN0eWxlIjpudWxsfSwiVGl0bGVTdHlsZSI6eyIkaWQiOiIxNTgiLCJGb250U2V0dGluZ3MiOnsiJGlkIjoiMTU5IiwiRm9udFNpemUiOjExLCJGb250TmFtZSI6IkNhbGlicmkiLCJJc0JvbGQiOnRydWUsIklzSXRhbGljIjpmYWxzZSwiSXNVbmRlcmxpbmVkIjpmYWxzZSwiUGFyZW50U3R5bGUiOm51bGx9LCJBdXRvU2l6ZSI6MiwiRm9yZWdyb3VuZCI6eyIkaWQiOiIxNjAiLCJDb2xvciI6eyIkaWQiOiIxNjEiLCJBIjoyNTUsIlIiOjAsIkciOjAsIkIiOjB9fSwiTWF4V2lkdGgiOjM5LjA1ODM0NTc5NDY3NzczNCwiTWF4SGVpZ2h0IjoiSW5maW5pdHkiLCJTbWFydEZvcmVncm91bmRJc0FjdGl2ZSI6ZmFsc2UsIkhvcml6b250YWxBbGlnbm1lbnQiOjAsIlZlcnRpY2FsQWxpZ25tZW50IjowLCJTbWFydEZvcmVncm91bmQiOm51bGwsIkJhY2tncm91bmRGaWxsVHlwZSI6MCwiTWFyZ2luIjp7IiRpZCI6IjE2MiIsIlRvcCI6MC4wLCJMZWZ0IjowLjAsIlJpZ2h0IjowLjAsIkJvdHRvbSI6MC4wfSwiUGFkZGluZyI6eyIkaWQiOiIxNjMiLCJUb3AiOjAuMCwiTGVmdCI6MC4wLCJSaWdodCI6MC4wLCJCb3R0b20iOjAuMH0sIkJhY2tncm91bmQiOnsiJHJlZiI6IjczIn0sIklzVmlzaWJsZSI6ZmFsc2UsIldpZHRoIjowLjAsIkhlaWdodCI6MC4wLCJCb3JkZXJTdHlsZSI6bnVsbCwiUGFyZW50U3R5bGUiOm51bGx9LCJEYXRlU3R5bGUiOnsiJGlkIjoiMTY0IiwiRm9udFNldHRpbmdzIjp7IiRpZCI6IjE2N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xNjYiLCJUb3AiOjAuMCwiTGVmdCI6MC4wLCJSaWdodCI6MC4wLCJCb3R0b20iOjAuMH0sIlBhZGRpbmciOnsiJGlkIjoiMTY3IiwiVG9wIjowLjAsIkxlZnQiOjAuMCwiUmlnaHQiOjAuMCwiQm90dG9tIjowLjB9LCJCYWNrZ3JvdW5kIjp7IiRyZWYiOiI4MCJ9LCJJc1Zpc2libGUiOmZhbHNlLCJXaWR0aCI6MC4wLCJIZWlnaHQiOjAuMCwiQm9yZGVyU3R5bGUiOm51bGwsIlBhcmVudFN0eWxlIjpudWxsfSwiRGF0ZUZvcm1hdCI6eyIkaWQiOiIx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5IiwiRm9ybWF0IjowLCJJc1Zpc2libGUiOmZhbHNlLCJMYXN0S25vd25WaXNpYmlsaXR5U3RhdGUiOmZhbHNlfSwiSXNWaXNpYmxlIjp0cnVlLCJQYXJlbnRTdHlsZSI6bnVsbH0sIkh5cGVybGluayI6eyIkaWQiOiIxNzAiLCJBZGRyZXNzIjoiIiwiU3ViQWRkcmVzcyI6IiJ9LCJJbXBvcnRJZCI6bnVsbH1dLCJJZCI6IjA0NDk3MDJmLWJiYmUtNGJhYy1hYzU4LTZiOTkzZmZjMjRhYSIsIklzU2luZ2xlSXRlbVJvdyI6ZmFsc2V9LHsiJGlkIjoiMTcxIiwiX3Rhc2tzIjpbeyIkaWQiOiIxNzIiLCJfYXR0YWNoZWRNaWxlc3RvbmVzIjpbXSwiVGFza0RlZmluaXRpb24iOnsiJGlkIjoiMTczIiwiR3JvdXBOYW1lIjoiMjliMTk4NWUtNDk0YS00OTQzLTljNjItMzk1YzJmN2QzZmFlIiwiU3RhcnREYXRlIjoiMjAxOS0wNi0wM1QwMDowMDowMFoiLCJFbmREYXRlIjoiMjAxOS0wNi0yNFQxOTowNjowMCIsIlBlcmNlbnRhZ2VDb21wbGV0ZSI6bnVsbCwiU3R5bGUiOnsiJGlkIjoiMTc0IiwiU2hhcGUiOjIsIlNoYXBlVGhpY2tuZXNzIjowLCJEdXJhdGlvbkZvcm1hdCI6MCwiSW5jbHVkZU5vbldvcmtpbmdEYXlzSW5EdXJhdGlvbiI6ZmFsc2UsIlBlcmNlbnRhZ2VDb21wbGV0ZVN0eWxlIjp7IiRpZCI6IjE3NSIsIkZvbnRTZXR0aW5ncyI6eyIkaWQiOiIxNzY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c3IiwiVG9wIjowLjAsIkxlZnQiOjAuMCwiUmlnaHQiOjAuMCwiQm90dG9tIjowLjB9LCJQYWRkaW5nIjp7IiRpZCI6IjE3OCIsIlRvcCI6MC4wLCJMZWZ0IjowLjAsIlJpZ2h0IjowLjAsIkJvdHRvbSI6MC4wfSwiQmFja2dyb3VuZCI6eyIkcmVmIjoiMTQifSwiSXNWaXNpYmxlIjp0cnVlLCJXaWR0aCI6MC4wLCJIZWlnaHQiOjAuMCwiQm9yZGVyU3R5bGUiOnsiJGlkIjoiMTc5IiwiTGluZUNvbG9yIjpudWxsLCJMaW5lV2VpZ2h0IjowLjAsIkxpbmVUeXBlIjowLCJQYXJlbnRTdHlsZSI6bnVsbH0sIlBhcmVudFN0eWxlIjpudWxsfSwiRHVyYXRpb25TdHlsZSI6eyIkaWQiOiIxODAiLCJGb250U2V0dGluZ3MiOnsiJGlkIjoiMTgxIiwiRm9udFNpemUiOjEwLCJGb250TmFtZSI6IkNhbGlicmkiLCJJc0JvbGQiOmZhbHNlLCJJc0l0YWxpYyI6ZmFsc2UsIklzVW5kZXJsaW5lZCI6ZmFsc2UsIlBhcmVudFN0eWxlIjpudWxsfSwiQXV0b1NpemUiOjAsIkZvcmVncm91bmQiOnsiJGlkIjoiMTgyIiwiQ29sb3IiOnsiJHJlZiI6IjIwIn19LCJNYXhXaWR0aCI6MjAwLjAsIk1heEhlaWdodCI6IkluZmluaXR5IiwiU21hcnRGb3JlZ3JvdW5kSXNBY3RpdmUiOmZhbHNlLCJIb3Jpem9udGFsQWxpZ25tZW50IjowLCJWZXJ0aWNhbEFsaWdubWVudCI6MCwiU21hcnRGb3JlZ3JvdW5kIjpudWxsLCJCYWNrZ3JvdW5kRmlsbFR5cGUiOjAsIk1hcmdpbiI6eyIkaWQiOiIxODMiLCJUb3AiOjAuMCwiTGVmdCI6MC4wLCJSaWdodCI6MC4wLCJCb3R0b20iOjAuMH0sIlBhZGRpbmciOnsiJGlkIjoiMTg0IiwiVG9wIjowLjAsIkxlZnQiOjAuMCwiUmlnaHQiOjAuMCwiQm90dG9tIjowLjB9LCJCYWNrZ3JvdW5kIjp7IiRyZWYiOiIyMyJ9LCJJc1Zpc2libGUiOnRydWUsIldpZHRoIjowLjAsIkhlaWdodCI6MC4wLCJCb3JkZXJTdHlsZSI6eyIkaWQiOiIxODUiLCJMaW5lQ29sb3IiOm51bGwsIkxpbmVXZWlnaHQiOjAuMCwiTGluZVR5cGUiOjAsIlBhcmVudFN0eWxlIjpudWxsfSwiUGFyZW50U3R5bGUiOm51bGx9LCJIb3Jpem9udGFsQ29ubmVjdG9yU3R5bGUiOnsiJGlkIjoiMTg2IiwiTGluZUNvbG9yIjp7IiRyZWYiOiIyNiJ9LCJMaW5lV2VpZ2h0IjoxLjAsIkxpbmVUeXBlIjowLCJQYXJlbnRTdHlsZSI6bnVsbH0sIlZlcnRpY2FsQ29ubmVjdG9yU3R5bGUiOnsiJGlkIjoiMTg3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4OCIsIk1hcmdpbiI6eyIkaWQiOiIxODkiLCJUb3AiOjAuMCwiTGVmdCI6NC4wLCJSaWdodCI6NC4wLCJCb3R0b20iOjAuMH0sIlBhZGRpbmciOnsiJGlkIjoiMTkwIiwiVG9wIjowLjAsIkxlZnQiOjAuMCwiUmlnaHQiOjAuMCwiQm90dG9tIjowLjB9LCJCYWNrZ3JvdW5kIjp7IiRpZCI6IjE5MSIsIkNvbG9yIjp7IiRpZCI6IjE5MiIsIkEiOjI1NSwiUiI6MTI5LCJHIjoxNDksIkIiOjkxfX0sIklzVmlzaWJsZSI6dHJ1ZSwiV2lkdGgiOjAuMCwiSGVpZ2h0IjoxNi4xMTMzMzMzMzMzMzMzNDQsIkJvcmRlclN0eWxlIjp7IiRpZCI6IjE5MyIsIkxpbmVDb2xvciI6eyIkcmVmIjoiMzcifSwiTGluZVdlaWdodCI6MC4wLCJMaW5lVHlwZSI6MCwiUGFyZW50U3R5bGUiOm51bGx9LCJQYXJlbnRTdHlsZSI6bnVsbH0sIlRpdGxlU3R5bGUiOnsiJGlkIjoiMTk0IiwiRm9udFNldHRpbmdzIjp7IiRpZCI6IjE5NSIsIkZvbnRTaXplIjoxMCwiRm9udE5hbWUiOiJNViBCb2xpIiwiSXNCb2xkIjpmYWxzZSwiSXNJdGFsaWMiOmZhbHNlLCJJc1VuZGVybGluZWQiOmZhbHNlLCJQYXJlbnRTdHlsZSI6bnVsbH0sIkF1dG9TaXplIjoyLCJGb3JlZ3JvdW5kIjp7IiRpZCI6IjE5NiIsIkNvbG9yIjp7IiRpZCI6IjE5NyIsIkEiOjI1NSwiUiI6MjU1LCJHIjoyNTUsIkIiOjI1NX19LCJNYXhXaWR0aCI6OTguODczMzMzMzMzMzMzMzM1LCJNYXhIZWlnaHQiOiJJbmZpbml0eSIsIlNtYXJ0Rm9yZWdyb3VuZElzQWN0aXZlIjpmYWxzZSwiSG9yaXpvbnRhbEFsaWdubWVudCI6MSwiVmVydGljYWxBbGlnbm1lbnQiOjAsIlNtYXJ0Rm9yZWdyb3VuZCI6bnVsbCwiQmFja2dyb3VuZEZpbGxUeXBlIjowLCJNYXJnaW4iOnsiJGlkIjoiMTk4IiwiVG9wIjowLjAsIkxlZnQiOjAuMCwiUmlnaHQiOjAuMCwiQm90dG9tIjowLjB9LCJQYWRkaW5nIjp7IiRpZCI6IjE5OSIsIlRvcCI6MC4wLCJMZWZ0IjowLjAsIlJpZ2h0IjowLjAsIkJvdHRvbSI6MC4wfSwiQmFja2dyb3VuZCI6eyIkcmVmIjoiNDUifSwiSXNWaXNpYmxlIjp0cnVlLCJXaWR0aCI6MC4wLCJIZWlnaHQiOjAuMCwiQm9yZGVyU3R5bGUiOnsiJGlkIjoiMjAwIiwiTGluZUNvbG9yIjpudWxsLCJMaW5lV2VpZ2h0IjowLjAsIkxpbmVUeXBlIjowLCJQYXJlbnRTdHlsZSI6bnVsbH0sIlBhcmVudFN0eWxlIjpudWxsfSwiRGF0ZVN0eWxlIjp7IiRpZCI6IjIwMSIsIkZvbnRTZXR0aW5ncyI6eyIkaWQiOiIyMDIiLCJGb250U2l6ZSI6MTAsIkZvbnROYW1lIjoiQ2FsaWJyaSIsIklzQm9sZCI6ZmFsc2UsIklzSXRhbGljIjpmYWxzZSwiSXNVbmRlcmxpbmVkIjpmYWxzZSwiUGFyZW50U3R5bGUiOm51bGx9LCJBdXRvU2l6ZSI6MCwiRm9yZWdyb3VuZCI6eyIkcmVmIjoiNDkifSwiTWF4V2lkdGgiOjIwMC4wLCJNYXhIZWlnaHQiOiJJbmZpbml0eSIsIlNtYXJ0Rm9yZWdyb3VuZElzQWN0aXZlIjpmYWxzZSwiSG9yaXpvbnRhbEFsaWdubWVudCI6MiwiVmVydGljYWxBbGlnbm1lbnQiOjAsIlNtYXJ0Rm9yZWdyb3VuZCI6bnVsbCwiQmFja2dyb3VuZEZpbGxUeXBlIjowLCJNYXJnaW4iOnsiJGlkIjoiMjAzIiwiVG9wIjowLjAsIkxlZnQiOjAuMCwiUmlnaHQiOjAuMCwiQm90dG9tIjowLjB9LCJQYWRkaW5nIjp7IiRpZCI6IjIwNCIsIlRvcCI6MC4wLCJMZWZ0IjowLjAsIlJpZ2h0IjowLjAsIkJvdHRvbSI6MC4wfSwiQmFja2dyb3VuZCI6eyIkcmVmIjoiNTMifSwiSXNWaXNpYmxlIjp0cnVlLCJXaWR0aCI6MC4wLCJIZWlnaHQiOjAuMCwiQm9yZGVyU3R5bGUiOnsiJGlkIjoiMjA1IiwiTGluZUNvbG9yIjpudWxsLCJMaW5lV2VpZ2h0IjowLjAsIkxpbmVUeXBlIjowLCJQYXJlbnRTdHlsZSI6bnVsbH0sIlBhcmVudFN0eWxlIjpudWxsfSwiRGF0ZUZvcm1hdCI6eyIkaWQiOiIy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3IiwiRm9ybWF0IjowLCJJc1Zpc2libGUiOmZhbHNlLCJMYXN0S25vd25WaXNpYmlsaXR5U3RhdGUiOmZhbHNlfSwiSXNWaXNpYmxlIjp0cnVlLCJQYXJlbnRTdHlsZSI6bnVsbH0sIkluZGV4Ijo3LCJTbWFydER1cmF0aW9uQWN0aXZhdGVkIjpmYWxzZSwiRGF0ZUZvcm1hdCI6eyIkcmVmIjoiMjA2In0sIldlZWtOdW1iZXJpbmciOnsiJGlkIjoiMjA4IiwiRm9ybWF0IjowLCJJc1Zpc2libGUiOmZhbHNlLCJMYXN0S25vd25WaXNpYmlsaXR5U3RhdGUiOmZhbHNlfSwiSWQiOiJjYmZiYmM1Ni1jYzBkLTRiY2UtOGViZS05MTIyM2ZlMmFkODAiLCJJbXBvcnRJZCI6bnVsbCwiVGl0bGUiOiJJZGVudGlmeSBTdGFrZWhvbGRlcnMiLCJOb3RlIjpudWxsLCJIeXBlcmxpbmsiOnsiJGlkIjoiMjA5IiwiQWRkcmVzcyI6IiIsIlN1YkFkZHJlc3MiOiIifSwiSXNDaGFuZ2VkIjpmYWxzZSwiSXNOZXciOmZhbHNlfX1dLCJfbWlsZXN0b25lcyI6W3siJGlkIjoiMjEwIiwiSWQiOiIyOTY0Nzg2OS0xY2YzLTQ3YTktYjA3Zi04YmYxNzJkZGVkZTEiLCJJbmRleCI6NiwiR3JvdXBJZCI6IjI5YjE5ODVlLTQ5NGEtNDk0My05YzYyLTM5NWMyZjdkM2ZhZSIsIlRpdGxlIjoiTWlncmF0aW9uIFBsYW4iLCJEYXRlVGltZSI6IjIwMTktMDYtMjZUMjM6NTk6MDBaIiwiUGVyY2VudGFnZUNvbXBsZXRlIjpudWxsLCJOb3RlIjpudWxsLCJTdHlsZSI6eyIkaWQiOiIyMTEiLCJUaXRsZVBvc2l0aW9uIjoiUmlnaHQiLCJEYXRlUG9zaXRpb24iOiJMZWZ0IiwiU2hhcGVUeXBlIjoxMywiU2hhcGVTaXplIjoxLCJTaGFwZVN0eWxlIjp7IiRpZCI6IjIxMiIsIk1hcmdpbiI6eyIkcmVmIjoiODcifSwiUGFkZGluZyI6eyIkcmVmIjoiODgifSwiQmFja2dyb3VuZCI6eyIkaWQiOiIyMTMiLCJDb2xvciI6eyIkaWQiOiIyMTQiLCJBIjoyNTUsIlIiOjEyOSwiRyI6MTQ5LCJCIjo5MX19LCJJc1Zpc2libGUiOnRydWUsIldpZHRoIjoxOC4wLCJIZWlnaHQiOjIwLjAsIkJvcmRlclN0eWxlIjp7IiRpZCI6IjIxNSIsIkxpbmVDb2xvciI6bnVsbCwiTGluZVdlaWdodCI6MC4wLCJMaW5lVHlwZSI6MCwiUGFyZW50U3R5bGUiOm51bGx9LCJQYXJlbnRTdHlsZSI6bnVsbH0sIlRpdGxlU3R5bGUiOnsiJGlkIjoiMjE2IiwiRm9udFNldHRpbmdzIjp7IiRpZCI6IjIxNyIsIkZvbnRTaXplIjoxMSwiRm9udE5hbWUiOiJDYWxpYnJpIiwiSXNCb2xkIjp0cnVlLCJJc0l0YWxpYyI6ZmFsc2UsIklzVW5kZXJsaW5lZCI6ZmFsc2UsIlBhcmVudFN0eWxlIjpudWxsfSwiQXV0b1NpemUiOjAsIkZvcmVncm91bmQiOnsiJGlkIjoiMjE4IiwiQ29sb3IiOnsiJGlkIjoiMjE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3MyJ9LCJJc1Zpc2libGUiOmZhbHNlLCJXaWR0aCI6MC4wLCJIZWlnaHQiOjAuMCwiQm9yZGVyU3R5bGUiOm51bGwsIlBhcmVudFN0eWxlIjpudWxsfSwiRGF0ZVN0eWxlIjp7IiRpZCI6IjIyMCIsIkZvbnRTZXR0aW5ncyI6eyIkaWQiOiIyMjEiLCJGb250U2l6ZSI6MTAsIkZvbnROYW1lIjoiQ2FsaWJyaSIsIklzQm9sZCI6ZmFsc2UsIklzSXRhbGljIjpmYWxzZSwiSXNVbmRlcmxpbmVkIjpmYWxzZSwiUGFyZW50U3R5bGUiOm51bGx9LCJBdXRvU2l6ZSI6MCwiRm9yZWdyb3VuZCI6eyIkaWQiOiIyMjIiLCJDb2xvciI6eyIkaWQiOiIyMj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MDIifSwiUGFkZGluZyI6eyIkcmVmIjoiMTAzIn0sIkJhY2tncm91bmQiOnsiJHJlZiI6IjgwIn0sIklzVmlzaWJsZSI6ZmFsc2UsIldpZHRoIjowLjAsIkhlaWdodCI6MC4wLCJCb3JkZXJTdHlsZSI6bnVsbCwiUGFyZW50U3R5bGUiOm51bGx9LCJEYXRlRm9ybWF0Ijp7IiRyZWYiOiIxMDQifSwiV2Vla051bWJlcmluZyI6eyIkaWQiOiIyMjQiLCJGb3JtYXQiOjAsIklzVmlzaWJsZSI6ZmFsc2UsIkxhc3RLbm93blZpc2liaWxpdHlTdGF0ZSI6ZmFsc2V9LCJJc1Zpc2libGUiOnRydWUsIlBhcmVudFN0eWxlIjpudWxsfSwiSHlwZXJsaW5rIjp7IiRpZCI6IjIyNSIsIkFkZHJlc3MiOiIiLCJTdWJBZGRyZXNzIjoiIn0sIkltcG9ydElkIjpudWxsfV0sIklkIjoiZjhhZDAyNzktNWYzZC00MDE4LWE3OWYtYTRiMzMyYmI5MDZlIiwiSXNTaW5nbGVJdGVtUm93IjpmYWxzZX0seyIkaWQiOiIyMjYiLCJfdGFza3MiOltdLCJfbWlsZXN0b25lcyI6W3siJGlkIjoiMjI3IiwiSWQiOiIwNDRhODg3Mi1hMjkwLTRlY2ItOGI0ZC0xYjc3ZWExMGZmOTkiLCJJbmRleCI6OCwiR3JvdXBJZCI6IjI5YjE5ODVlLTQ5NGEtNDk0My05YzYyLTM5NWMyZjdkM2ZhZSIsIlRpdGxlIjoiQXdhcmVuZXNzIiwiRGF0ZVRpbWUiOiIyMDE5LTA3LTMxVDIzOjU5OjAwWiIsIlBlcmNlbnRhZ2VDb21wbGV0ZSI6bnVsbCwiTm90ZSI6bnVsbCwiU3R5bGUiOnsiJGlkIjoiMjI4IiwiVGl0bGVQb3NpdGlvbiI6IlJpZ2h0IiwiRGF0ZVBvc2l0aW9uIjoiTGVmdCIsIlNoYXBlVHlwZSI6NCwiU2hhcGVTaXplIjozLCJTaGFwZVN0eWxlIjp7IiRpZCI6IjIyOSIsIk1hcmdpbiI6eyIkaWQiOiIyMzAiLCJUb3AiOjAuMCwiTGVmdCI6MC4wLCJSaWdodCI6MC4wLCJCb3R0b20iOjAuMH0sIlBhZGRpbmciOnsiJGlkIjoiMjMxIiwiVG9wIjowLjAsIkxlZnQiOjAuMCwiUmlnaHQiOjAuMCwiQm90dG9tIjowLjB9LCJCYWNrZ3JvdW5kIjp7IiRpZCI6IjIzMiIsIkNvbG9yIjp7IiRpZCI6IjIzMyIsIkEiOjI1NSwiUiI6MTI5LCJHIjoxNDksIkIiOjkxfX0sIklzVmlzaWJsZSI6dHJ1ZSwiV2lkdGgiOjE0LjU5NTQzMzIzNTE2ODQ1NywiSGVpZ2h0IjoxNS4xMjkxMzQxNzgxNjE2MjEsIkJvcmRlclN0eWxlIjp7IiRpZCI6IjIzNCIsIkxpbmVDb2xvciI6bnVsbCwiTGluZVdlaWdodCI6MC4wLCJMaW5lVHlwZSI6MCwiUGFyZW50U3R5bGUiOm51bGx9LCJQYXJlbnRTdHlsZSI6bnVsbH0sIlRpdGxlU3R5bGUiOnsiJGlkIjoiMjM1IiwiRm9udFNldHRpbmdzIjp7IiRpZCI6IjIzNiIsIkZvbnRTaXplIjoxMSwiRm9udE5hbWUiOiJDYWxpYnJpIiwiSXNCb2xkIjp0cnVlLCJJc0l0YWxpYyI6ZmFsc2UsIklzVW5kZXJsaW5lZCI6ZmFsc2UsIlBhcmVudFN0eWxlIjpudWxsfSwiQXV0b1NpemUiOjAsIkZvcmVncm91bmQiOnsiJGlkIjoiMjM3IiwiQ29sb3IiOnsiJGlkIjoiMjM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zOSIsIlRvcCI6MC4wLCJMZWZ0IjowLjAsIlJpZ2h0IjowLjAsIkJvdHRvbSI6MC4wfSwiUGFkZGluZyI6eyIkaWQiOiIyNDAiLCJUb3AiOjAuMCwiTGVmdCI6MC4wLCJSaWdodCI6MC4wLCJCb3R0b20iOjAuMH0sIkJhY2tncm91bmQiOnsiJHJlZiI6IjczIn0sIklzVmlzaWJsZSI6ZmFsc2UsIldpZHRoIjowLjAsIkhlaWdodCI6MC4wLCJCb3JkZXJTdHlsZSI6bnVsbCwiUGFyZW50U3R5bGUiOm51bGx9LCJEYXRlU3R5bGUiOnsiJGlkIjoiMjQxIiwiRm9udFNldHRpbmdzIjp7IiRpZCI6IjI0Mi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yNDMiLCJUb3AiOjAuMCwiTGVmdCI6MC4wLCJSaWdodCI6MC4wLCJCb3R0b20iOjAuMH0sIlBhZGRpbmciOnsiJGlkIjoiMjQ0IiwiVG9wIjowLjAsIkxlZnQiOjAuMCwiUmlnaHQiOjAuMCwiQm90dG9tIjowLjB9LCJCYWNrZ3JvdW5kIjp7IiRyZWYiOiI4MCJ9LCJJc1Zpc2libGUiOmZhbHNlLCJXaWR0aCI6MC4wLCJIZWlnaHQiOjAuMCwiQm9yZGVyU3R5bGUiOm51bGwsIlBhcmVudFN0eWxlIjpudWxsfSwiRGF0ZUZvcm1hdCI6eyIkaWQiOiIyN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2IiwiRm9ybWF0IjowLCJJc1Zpc2libGUiOmZhbHNlLCJMYXN0S25vd25WaXNpYmlsaXR5U3RhdGUiOmZhbHNlfSwiSXNWaXNpYmxlIjp0cnVlLCJQYXJlbnRTdHlsZSI6bnVsbH0sIkh5cGVybGluayI6eyIkaWQiOiIyNDciLCJBZGRyZXNzIjoiIiwiU3ViQWRkcmVzcyI6IiJ9LCJJbXBvcnRJZCI6bnVsbH0seyIkaWQiOiIyNDgiLCJJZCI6ImJiMTQxMGEzLWZiZDItNDliOC04MjkxLTU5MTg5MDEwYzc2MyIsIkluZGV4Ijo5LCJHcm91cElkIjoiMjliMTk4NWUtNDk0YS00OTQzLTljNjItMzk1YzJmN2QzZmFlIiwiVGl0bGUiOiJOb3RpZmljYXRpb24iLCJEYXRlVGltZSI6IjIwMTktMDgtMDRUMjM6NTk6MDBaIiwiUGVyY2VudGFnZUNvbXBsZXRlIjpudWxsLCJOb3RlIjpudWxsLCJTdHlsZSI6eyIkaWQiOiIyNDkiLCJUaXRsZVBvc2l0aW9uIjoiUmlnaHQiLCJEYXRlUG9zaXRpb24iOiJMZWZ0IiwiU2hhcGVUeXBlIjo0LCJTaGFwZVNpemUiOjMsIlNoYXBlU3R5bGUiOnsiJGlkIjoiMjUwIiwiTWFyZ2luIjp7IiRpZCI6IjI1MSIsIlRvcCI6MC4wLCJMZWZ0IjowLjAsIlJpZ2h0IjowLjAsIkJvdHRvbSI6MC4wfSwiUGFkZGluZyI6eyIkaWQiOiIyNTIiLCJUb3AiOjAuMCwiTGVmdCI6MC4wLCJSaWdodCI6MC4wLCJCb3R0b20iOjAuMH0sIkJhY2tncm91bmQiOnsiJGlkIjoiMjUzIiwiQ29sb3IiOnsiJGlkIjoiMjU0IiwiQSI6MjU1LCJSIjoxMjksIkciOjE0OSwiQiI6OTF9fSwiSXNWaXNpYmxlIjp0cnVlLCJXaWR0aCI6MTQuNTk1NDMzMjM1MTY4NDU3LCJIZWlnaHQiOjE1LjEyOTEzNDE3ODE2MTYyMSwiQm9yZGVyU3R5bGUiOnsiJGlkIjoiMjU1IiwiTGluZUNvbG9yIjpudWxsLCJMaW5lV2VpZ2h0IjowLjAsIkxpbmVUeXBlIjowLCJQYXJlbnRTdHlsZSI6bnVsbH0sIlBhcmVudFN0eWxlIjpudWxsfSwiVGl0bGVTdHlsZSI6eyIkaWQiOiIyNTYiLCJGb250U2V0dGluZ3MiOnsiJGlkIjoiMjU3IiwiRm9udFNpemUiOjExLCJGb250TmFtZSI6IkNhbGlicmkiLCJJc0JvbGQiOnRydWUsIklzSXRhbGljIjpmYWxzZSwiSXNVbmRlcmxpbmVkIjpmYWxzZSwiUGFyZW50U3R5bGUiOm51bGx9LCJBdXRvU2l6ZSI6MCwiRm9yZWdyb3VuZCI6eyIkaWQiOiIyNTgiLCJDb2xvciI6eyIkaWQiOiIyNT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YwIiwiVG9wIjowLjAsIkxlZnQiOjAuMCwiUmlnaHQiOjAuMCwiQm90dG9tIjowLjB9LCJQYWRkaW5nIjp7IiRpZCI6IjI2MSIsIlRvcCI6MC4wLCJMZWZ0IjowLjAsIlJpZ2h0IjowLjAsIkJvdHRvbSI6MC4wfSwiQmFja2dyb3VuZCI6eyIkcmVmIjoiNzMifSwiSXNWaXNpYmxlIjpmYWxzZSwiV2lkdGgiOjAuMCwiSGVpZ2h0IjowLjAsIkJvcmRlclN0eWxlIjpudWxsLCJQYXJlbnRTdHlsZSI6bnVsbH0sIkRhdGVTdHlsZSI6eyIkaWQiOiIyNjIiLCJGb250U2V0dGluZ3MiOnsiJGlkIjoiMjYz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I2NCIsIlRvcCI6MC4wLCJMZWZ0IjowLjAsIlJpZ2h0IjowLjAsIkJvdHRvbSI6MC4wfSwiUGFkZGluZyI6eyIkaWQiOiIyNjUiLCJUb3AiOjAuMCwiTGVmdCI6MC4wLCJSaWdodCI6MC4wLCJCb3R0b20iOjAuMH0sIkJhY2tncm91bmQiOnsiJHJlZiI6IjgwIn0sIklzVmlzaWJsZSI6ZmFsc2UsIldpZHRoIjowLjAsIkhlaWdodCI6MC4wLCJCb3JkZXJTdHlsZSI6bnVsbCwiUGFyZW50U3R5bGUiOm51bGx9LCJEYXRlRm9ybWF0Ijp7IiRpZCI6IjI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ciLCJGb3JtYXQiOjAsIklzVmlzaWJsZSI6ZmFsc2UsIkxhc3RLbm93blZpc2liaWxpdHlTdGF0ZSI6ZmFsc2V9LCJJc1Zpc2libGUiOnRydWUsIlBhcmVudFN0eWxlIjpudWxsfSwiSHlwZXJsaW5rIjp7IiRpZCI6IjI2OCIsIkFkZHJlc3MiOiIiLCJTdWJBZGRyZXNzIjoiIn0sIkltcG9ydElkIjpudWxsfSx7IiRpZCI6IjI2OSIsIklkIjoiY2FkODVlZTktOTJhMi00OTk0LWI2ZTctODk2NTViMzk3OWU4IiwiSW5kZXgiOjEwLCJHcm91cElkIjoiMjliMTk4NWUtNDk0YS00OTQzLTljNjItMzk1YzJmN2QzZmFlIiwiVGl0bGUiOiJQbGFubmluZyBEZWVwIERpdmVzIiwiRGF0ZVRpbWUiOiIyMDE5LTA4LTA4VDIzOjU5OjAwWiIsIlBlcmNlbnRhZ2VDb21wbGV0ZSI6bnVsbCwiTm90ZSI6bnVsbCwiU3R5bGUiOnsiJGlkIjoiMjcwIiwiVGl0bGVQb3NpdGlvbiI6IlJpZ2h0IiwiRGF0ZVBvc2l0aW9uIjoiTGVmdCIsIlNoYXBlVHlwZSI6NCwiU2hhcGVTaXplIjozLCJTaGFwZVN0eWxlIjp7IiRpZCI6IjI3MSIsIk1hcmdpbiI6eyIkaWQiOiIyNzIiLCJUb3AiOjAuMCwiTGVmdCI6MC4wLCJSaWdodCI6MC4wLCJCb3R0b20iOjAuMH0sIlBhZGRpbmciOnsiJGlkIjoiMjczIiwiVG9wIjowLjAsIkxlZnQiOjAuMCwiUmlnaHQiOjAuMCwiQm90dG9tIjowLjB9LCJCYWNrZ3JvdW5kIjp7IiRpZCI6IjI3NCIsIkNvbG9yIjp7IiRpZCI6IjI3NSIsIkEiOjI1NSwiUiI6MTI5LCJHIjoxNDksIkIiOjkxfX0sIklzVmlzaWJsZSI6dHJ1ZSwiV2lkdGgiOjE0LjU5NTQzMzIzNTE2ODQ1NywiSGVpZ2h0IjoxNS4xMjkxMzQxNzgxNjE2MjEsIkJvcmRlclN0eWxlIjp7IiRpZCI6IjI3NiIsIkxpbmVDb2xvciI6bnVsbCwiTGluZVdlaWdodCI6MC4wLCJMaW5lVHlwZSI6MCwiUGFyZW50U3R5bGUiOm51bGx9LCJQYXJlbnRTdHlsZSI6bnVsbH0sIlRpdGxlU3R5bGUiOnsiJGlkIjoiMjc3IiwiRm9udFNldHRpbmdzIjp7IiRpZCI6IjI3OCIsIkZvbnRTaXplIjoxMSwiRm9udE5hbWUiOiJNViBCb2xpIiwiSXNCb2xkIjpmYWxzZSwiSXNJdGFsaWMiOmZhbHNlLCJJc1VuZGVybGluZWQiOmZhbHNlLCJQYXJlbnRTdHlsZSI6bnVsbH0sIkF1dG9TaXplIjoyLCJGb3JlZ3JvdW5kIjp7IiRpZCI6IjI3OSIsIkNvbG9yIjp7IiRpZCI6IjI4MCIsIkEiOjI1NSwiUiI6MCwiRyI6MCwiQiI6MH19LCJNYXhXaWR0aCI6MTAyLjgwNjY2NjY2NjY2NjY3LCJNYXhIZWlnaHQiOiJJbmZpbml0eSIsIlNtYXJ0Rm9yZWdyb3VuZElzQWN0aXZlIjpmYWxzZSwiSG9yaXpvbnRhbEFsaWdubWVudCI6MCwiVmVydGljYWxBbGlnbm1lbnQiOjAsIlNtYXJ0Rm9yZWdyb3VuZCI6bnVsbCwiQmFja2dyb3VuZEZpbGxUeXBlIjowLCJNYXJnaW4iOnsiJGlkIjoiMjgxIiwiVG9wIjowLjAsIkxlZnQiOjAuMCwiUmlnaHQiOjAuMCwiQm90dG9tIjowLjB9LCJQYWRkaW5nIjp7IiRpZCI6IjI4MiIsIlRvcCI6MC4wLCJMZWZ0IjowLjAsIlJpZ2h0IjowLjAsIkJvdHRvbSI6MC4wfSwiQmFja2dyb3VuZCI6eyIkcmVmIjoiNzMifSwiSXNWaXNpYmxlIjp0cnVlLCJXaWR0aCI6MC4wLCJIZWlnaHQiOjAuMCwiQm9yZGVyU3R5bGUiOm51bGwsIlBhcmVudFN0eWxlIjpudWxsfSwiRGF0ZVN0eWxlIjp7IiRpZCI6IjI4MyIsIkZvbnRTZXR0aW5ncyI6eyIkaWQiOiIyODQ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Mjg1IiwiVG9wIjowLjAsIkxlZnQiOjAuMCwiUmlnaHQiOjAuMCwiQm90dG9tIjowLjB9LCJQYWRkaW5nIjp7IiRpZCI6IjI4NiIsIlRvcCI6MC4wLCJMZWZ0IjowLjAsIlJpZ2h0IjowLjAsIkJvdHRvbSI6MC4wfSwiQmFja2dyb3VuZCI6eyIkcmVmIjoiODAifSwiSXNWaXNpYmxlIjpmYWxzZSwiV2lkdGgiOjAuMCwiSGVpZ2h0IjowLjAsIkJvcmRlclN0eWxlIjpudWxsLCJQYXJlbnRTdHlsZSI6bnVsbH0sIkRhdGVGb3JtYXQiOnsiJGlkIjoiM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CIsIkZvcm1hdCI6MCwiSXNWaXNpYmxlIjpmYWxzZSwiTGFzdEtub3duVmlzaWJpbGl0eVN0YXRlIjpmYWxzZX0sIklzVmlzaWJsZSI6dHJ1ZSwiUGFyZW50U3R5bGUiOm51bGx9LCJIeXBlcmxpbmsiOnsiJGlkIjoiMjg5IiwiQWRkcmVzcyI6IiIsIlN1YkFkZHJlc3MiOiIifSwiSW1wb3J0SWQiOm51bGx9XSwiSWQiOiJjNjFjZWY4ZC05YjMzLTQ3MjctYWNhNi1lOWVhNTBhNjkzMjUiLCJJc1NpbmdsZUl0ZW1Sb3ciOmZhbHNlfV0sIkluZGV4IjowLCJJZCI6IjYxNDJiZWY4LWNkOTctNDU4Ni1hNDgwLTkyZTkxN2NmOTM0ZiIsIkhlYWRlclRleHQiOm51bGwsIklzRGVmYXVsdCI6dHJ1ZSwiU3R5bGUiOnsiJGlkIjoiMjkwIiwiSGVhZGVyU3R5bGUiOnsiJGlkIjoiMjkxIiwiVGV4dFN0eWxlIjp7IiRpZCI6IjI5MiIsIkZvbnRTZXR0aW5ncyI6eyIkaWQiOiIyOTMiLCJGb250U2l6ZSI6MTEsIkZvbnROYW1lIjoiQ2FsaWJyaSIsIklzQm9sZCI6ZmFsc2UsIklzSXRhbGljIjpmYWxzZSwiSXNVbmRlcmxpbmVkIjpmYWxzZSwiUGFyZW50U3R5bGUiOm51bGx9LCJBdXRvU2l6ZSI6MiwiRm9yZWdyb3VuZCI6eyIkaWQiOiIyOTQiLCJDb2xvciI6eyIkaWQiOiIyOT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OTYiLCJUb3AiOjAuMCwiTGVmdCI6MC4wLCJSaWdodCI6MC4wLCJCb3R0b20iOjAuMH0sIlBhZGRpbmciOnsiJGlkIjoiMjk3IiwiVG9wIjowLjAsIkxlZnQiOjAuMCwiUmlnaHQiOjAuMCwiQm90dG9tIjowLjB9LCJCYWNrZ3JvdW5kIjpudWxsLCJJc1Zpc2libGUiOnRydWUsIldpZHRoIjowLjAsIkhlaWdodCI6MC4wLCJCb3JkZXJTdHlsZSI6bnVsbCwiUGFyZW50U3R5bGUiOm51bGx9LCJSZWN0YW5nbGVTdHlsZSI6eyIkaWQiOiIyOTgiLCJNYXJnaW4iOnsiJGlkIjoiMjk5IiwiVG9wIjowLjAsIkxlZnQiOjAuMCwiUmlnaHQiOjAuMCwiQm90dG9tIjowLjB9LCJQYWRkaW5nIjp7IiRpZCI6IjMwMCIsIlRvcCI6MC4wLCJMZWZ0IjowLjAsIlJpZ2h0IjowLjAsIkJvdHRvbSI6MC4wfSwiQmFja2dyb3VuZCI6eyIkaWQiOiIzMDEiLCJDb2xvciI6eyIkaWQiOiIzMDIiLCJBIjo2MywiUiI6MTU1LCJHIjoxMTUsIkIiOjk4fX0sIklzVmlzaWJsZSI6dHJ1ZSwiV2lkdGgiOjAuMCwiSGVpZ2h0IjowLjAsIkJvcmRlclN0eWxlIjp7IiRpZCI6IjMwMyIsIkxpbmVDb2xvciI6eyIkaWQiOiIzMDQiLCIkdHlwZSI6Ik5MUkUuQ29tbW9uLkRvbS5Tb2xpZENvbG9yQnJ1c2gsIE5MUkUuQ29tbW9uIiwiQ29sb3IiOnsiJGlkIjoiMzA1IiwiQSI6MjU1LCJSIjoyNTUsIkciOjAsIkIiOjB9fSwiTGluZVdlaWdodCI6MC4wLCJMaW5lVHlwZSI6MCwiUGFyZW50U3R5bGUiOm51bGx9LCJQYXJlbnRTdHlsZSI6bnVsbH0sIk1hcmdpbiI6eyIkaWQiOiIzMDYiLCJUb3AiOjAuMCwiTGVmdCI6MC4wLCJSaWdodCI6MC4wLCJCb3R0b20iOjAuMH0sIlBhZGRpbmciOnsiJGlkIjoiMzA3IiwiVG9wIjowLjAsIkxlZnQiOjAuMCwiUmlnaHQiOjAuMCwiQm90dG9tIjowLjB9LCJCYWNrZ3JvdW5kIjpudWxsLCJJc1Zpc2libGUiOnRydWUsIldpZHRoIjowLjAsIkhlaWdodCI6MC4wLCJCb3JkZXJTdHlsZSI6bnVsbCwiUGFyZW50U3R5bGUiOm51bGx9LCJCYWNrZ3JvdW5kU3R5bGUiOnsiJGlkIjoiMzA4IiwiTWFyZ2luIjp7IiRpZCI6IjMwOSIsIlRvcCI6MC4wLCJMZWZ0IjowLjAsIlJpZ2h0IjowLjAsIkJvdHRvbSI6MC4wfSwiUGFkZGluZyI6eyIkaWQiOiIzMTAiLCJUb3AiOjAuMCwiTGVmdCI6MC4wLCJSaWdodCI6MC4wLCJCb3R0b20iOjAuMH0sIkJhY2tncm91bmQiOnsiJGlkIjoiMzExIiwiQ29sb3IiOnsiJGlkIjoiMzEyIiwiQSI6NTEsIlIiOjE2NSwiRyI6MTY1LCJCIjoxNjV9fSwiSXNWaXNpYmxlIjp0cnVlLCJXaWR0aCI6MC4wLCJIZWlnaHQiOjAuMCwiQm9yZGVyU3R5bGUiOnsiJGlkIjoiMzEzIiwiTGluZUNvbG9yIjp7IiRpZCI6IjMxNCIsIiR0eXBlIjoiTkxSRS5Db21tb24uRG9tLlNvbGlkQ29sb3JCcnVzaCwgTkxSRS5Db21tb24iLCJDb2xvciI6eyIkaWQiOiIzMTUiLCJBIjoyNTUsIlIiOjI1NSwiRyI6MCwiQiI6MH19LCJMaW5lV2VpZ2h0IjowLjAsIkxpbmVUeXBlIjowLCJQYXJlbnRTdHlsZSI6bnVsbH0sIlBhcmVudFN0eWxlIjpudWxsfSwiTWFyZ2luIjp7IiRpZCI6IjMxNiIsIlRvcCI6MC4wLCJMZWZ0IjowLjAsIlJpZ2h0IjowLjAsIkJvdHRvbSI6MC4wfSwiUGFkZGluZyI6eyIkaWQiOiIzMTciLCJUb3AiOjAuMCwiTGVmdCI6MC4wLCJSaWdodCI6MC4wLCJCb3R0b20iOjAuMH0sIklzVmlzaWJsZSI6dHJ1ZSwiV2lkdGgiOjAuMCwiSGVpZ2h0IjowLjAsIkJvcmRlclN0eWxlIjpudWxsLCJQYXJlbnRTdHlsZSI6bnVsbH19XSwiSWQiOiJlNThkZTk4NS1hMWY5LTRjZTgtOTFhNy1kN2Y2ODI1NmExZDgiLCJJbmRleCI6MCwiSGVhZGVyVGV4dCI6IktleVxyTWlsZXN0b25lcyIsIlN0eWxlIjp7IiRpZCI6IjMxOCIsIkhlYWRlclN0eWxlIjp7IiRpZCI6IjMxOSIsIlRleHRJc1ZlcnRpY2FsIjpmYWxzZSwiVGV4dFN0eWxlIjp7IiRpZCI6IjMyMCIsIkZvbnRTZXR0aW5ncyI6eyIkaWQiOiIzMjEiLCJGb250U2l6ZSI6MTIsIkZvbnROYW1lIjoiTVYgQm9saSIsIklzQm9sZCI6ZmFsc2UsIklzSXRhbGljIjpmYWxzZSwiSXNVbmRlcmxpbmVkIjpmYWxzZSwiUGFyZW50U3R5bGUiOm51bGx9LCJBdXRvU2l6ZSI6MCwiRm9yZWdyb3VuZCI6eyIkaWQiOiIzMjIiLCJDb2xvciI6eyIkaWQiOiIzMjMiLCJBIjoyNTUsIlIiOjM1LCJHIjozNSwiQiI6Mzd9fSwiTWF4V2lkdGgiOjAuMCwiTWF4SGVpZ2h0IjowLjAsIlNtYXJ0Rm9yZWdyb3VuZElzQWN0aXZlIjpmYWxzZSwiSG9yaXpvbnRhbEFsaWdubWVudCI6MCwiVmVydGljYWxBbGlnbm1lbnQiOjAsIlNtYXJ0Rm9yZWdyb3VuZCI6bnVsbCwiQmFja2dyb3VuZEZpbGxUeXBlIjowLCJNYXJnaW4iOnsiJGlkIjoiMzI0IiwiVG9wIjowLjAsIkxlZnQiOjAuMCwiUmlnaHQiOjAuMCwiQm90dG9tIjowLjB9LCJQYWRkaW5nIjp7IiRpZCI6IjMyNSIsIlRvcCI6MC4wLCJMZWZ0IjowLjAsIlJpZ2h0IjowLjAsIkJvdHRvbSI6MC4wfSwiQmFja2dyb3VuZCI6eyIkaWQiOiIzMjYiLCJDb2xvciI6eyIkaWQiOiIzMjciLCJBIjoyNTUsIlIiOjExMiwiRyI6MTczLCJCIjo3MX19LCJJc1Zpc2libGUiOmZhbHNlLCJXaWR0aCI6MC4wLCJIZWlnaHQiOjAuMCwiQm9yZGVyU3R5bGUiOm51bGwsIlBhcmVudFN0eWxlIjpudWxsfSwiUmVjdGFuZ2xlU3R5bGUiOnsiJGlkIjoiMzI4IiwiTWFyZ2luIjp7IiRpZCI6IjMyOSIsIlRvcCI6MC4wLCJMZWZ0IjowLjAsIlJpZ2h0IjowLjAsIkJvdHRvbSI6MC4wfSwiUGFkZGluZyI6eyIkaWQiOiIzMzAiLCJUb3AiOjAuMCwiTGVmdCI6MC4wLCJSaWdodCI6MC4wLCJCb3R0b20iOjAuMH0sIkJhY2tncm91bmQiOnsiJGlkIjoiMzMxIiwiQ29sb3IiOnsiJGlkIjoiMzMyIiwiQSI6MTI3LCJSIjoxNjcsIkciOjE4MywiQiI6MTM3fX0sIklzVmlzaWJsZSI6ZmFsc2UsIldpZHRoIjowLjAsIkhlaWdodCI6MC4wLCJCb3JkZXJTdHlsZSI6eyIkaWQiOiIzMzMiLCJMaW5lQ29sb3IiOnsiJGlkIjoiMzM0IiwiJHR5cGUiOiJOTFJFLkNvbW1vbi5Eb20uU29saWRDb2xvckJydXNoLCBOTFJFLkNvbW1vbiIsIkNvbG9yIjp7IiRpZCI6IjMzNSIsIkEiOjI1NSwiUiI6MjIsIkciOjI4LCJCIjozNX19LCJMaW5lV2VpZ2h0IjowLjAsIkxpbmVUeXBlIjowLCJQYXJlbnRTdHlsZSI6bnVsbH0sIlBhcmVudFN0eWxlIjpudWxsfSwiTWFyZ2luIjp7IiRpZCI6IjMzNiIsIlRvcCI6MC4wLCJMZWZ0IjowLjAsIlJpZ2h0IjowLjAsIkJvdHRvbSI6MC4wfSwiUGFkZGluZyI6eyIkaWQiOiIzMzciLCJUb3AiOjAuMCwiTGVmdCI6MC4wLCJSaWdodCI6MC4wLCJCb3R0b20iOjAuMH0sIkJhY2tncm91bmQiOm51bGwsIklzVmlzaWJsZSI6dHJ1ZSwiV2lkdGgiOjAuMCwiSGVpZ2h0IjowLjAsIkJvcmRlclN0eWxlIjpudWxsLCJQYXJlbnRTdHlsZSI6bnVsbH0sIkJhY2tncm91bmRTdHlsZSI6eyIkaWQiOiIzMzgiLCJNYXJnaW4iOnsiJGlkIjoiMzM5IiwiVG9wIjowLjAsIkxlZnQiOjAuMCwiUmlnaHQiOjAuMCwiQm90dG9tIjowLjB9LCJQYWRkaW5nIjp7IiRpZCI6IjM0MCIsIlRvcCI6MC4wLCJMZWZ0IjowLjAsIlJpZ2h0IjowLjAsIkJvdHRvbSI6MC4wfSwiQmFja2dyb3VuZCI6eyIkaWQiOiIzNDEiLCJDb2xvciI6eyIkaWQiOiIzNDIiLCJBIjozOCwiUiI6MTU1LCJHIjoxMTUsIkIiOjk4fX0sIklzVmlzaWJsZSI6dHJ1ZSwiV2lkdGgiOjAuMCwiSGVpZ2h0IjowLjAsIkJvcmRlclN0eWxlIjp7IiRpZCI6IjM0MyIsIkxpbmVDb2xvciI6eyIkaWQiOiIzNDQiLCIkdHlwZSI6Ik5MUkUuQ29tbW9uLkRvbS5Tb2xpZENvbG9yQnJ1c2gsIE5MUkUuQ29tbW9uIiwiQ29sb3IiOnsiJGlkIjoiMzQ1IiwiQSI6MjU1LCJSIjoyMiwiRyI6MjgsIkIiOjM1fX0sIkxpbmVXZWlnaHQiOjAuMCwiTGluZVR5cGUiOjAsIlBhcmVudFN0eWxlIjpudWxsfSwiUGFyZW50U3R5bGUiOm51bGx9LCJJc0Fib3ZlVGltZWJhbmQiOmZhbHNlLCJNYXJnaW4iOnsiJGlkIjoiMzQ2IiwiVG9wIjowLjAsIkxlZnQiOjAuMCwiUmlnaHQiOjAuMCwiQm90dG9tIjowLjB9LCJQYWRkaW5nIjp7IiRpZCI6IjM0NyIsIlRvcCI6MC4wLCJMZWZ0IjowLjAsIlJpZ2h0IjowLjAsIkJvdHRvbSI6MC4wfSwiSXNWaXNpYmxlIjp0cnVlLCJXaWR0aCI6MC4wLCJIZWlnaHQiOjAuMCwiQm9yZGVyU3R5bGUiOnsiJGlkIjoiMzQ4IiwiTGluZUNvbG9yIjpudWxsLCJMaW5lV2VpZ2h0IjowLjAsIkxpbmVUeXBlIjowLCJQYXJlbnRTdHlsZSI6bnVsbH0sIlBhcmVudFN0eWxlIjpudWxsfX0seyIkaWQiOiIzNDkiLCJfYWN0aXZpdGllcyI6W3siJGlkIjoiMzUwIiwiX3Jvd3MiOlt7IiRpZCI6IjM1MSIsIl90YXNrcyI6W10sIl9taWxlc3RvbmVzIjpbeyIkaWQiOiIzNTIiLCJJZCI6IjU2ZjE5NDJmLWJhNGEtNGRjZC04MTQzLWRlOTJmMDVlOWUwMCIsIkluZGV4IjowLCJHcm91cElkIjoiYTFmNDJlNmMtNDc3OS00NDc5LWJkN2QtYjJiM2IzYjQ0Mjg5IiwiVGl0bGUiOiJXb3Jrc2hvcCBJbnZpdGVzIiwiRGF0ZVRpbWUiOiIyMDE5LTA2LTMwVDIzOjU5OjAwWiIsIlBlcmNlbnRhZ2VDb21wbGV0ZSI6bnVsbCwiTm90ZSI6bnVsbCwiU3R5bGUiOnsiJGlkIjoiMzUzIiwiVGl0bGVQb3NpdGlvbiI6IkFib3ZlIiwiRGF0ZVBvc2l0aW9uIjoiTGVmdCIsIlNoYXBlVHlwZSI6MTQsIlNoYXBlU2l6ZSI6MSwiU2hhcGVTdHlsZSI6eyIkaWQiOiIzNTQiLCJNYXJnaW4iOnsiJGlkIjoiMzU1IiwiVG9wIjowLjAsIkxlZnQiOjAuMCwiUmlnaHQiOjAuMCwiQm90dG9tIjowLjB9LCJQYWRkaW5nIjp7IiRpZCI6IjM1NiIsIlRvcCI6MC4wLCJMZWZ0IjowLjAsIlJpZ2h0IjowLjAsIkJvdHRvbSI6MC4wfSwiQmFja2dyb3VuZCI6eyIkaWQiOiIzNTciLCJDb2xvciI6eyIkaWQiOiIzNTgiLCJBIjoyNTUsIlIiOjE1MiwiRyI6MTI1LCJCIjo5MH19LCJJc1Zpc2libGUiOnRydWUsIldpZHRoIjoxOC4wLCJIZWlnaHQiOjIwLjAsIkJvcmRlclN0eWxlIjp7IiRpZCI6IjM1OSIsIkxpbmVDb2xvciI6bnVsbCwiTGluZVdlaWdodCI6MC4wLCJMaW5lVHlwZSI6MCwiUGFyZW50U3R5bGUiOm51bGx9LCJQYXJlbnRTdHlsZSI6bnVsbH0sIlRpdGxlU3R5bGUiOnsiJGlkIjoiMzYwIiwiRm9udFNldHRpbmdzIjp7IiRpZCI6IjM2MSIsIkZvbnRTaXplIjoxMSwiRm9udE5hbWUiOiJNViBCb2xpIiwiSXNCb2xkIjpmYWxzZSwiSXNJdGFsaWMiOmZhbHNlLCJJc1VuZGVybGluZWQiOmZhbHNlLCJQYXJlbnRTdHlsZSI6bnVsbH0sIkF1dG9TaXplIjowLCJGb3JlZ3JvdW5kIjp7IiRpZCI6IjM2MiIsIkNvbG9yIjp7IiRpZCI6IjM2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NjQiLCJUb3AiOjAuMCwiTGVmdCI6MC4wLCJSaWdodCI6MC4wLCJCb3R0b20iOjAuMH0sIlBhZGRpbmciOnsiJGlkIjoiMzY1IiwiVG9wIjowLjAsIkxlZnQiOjAuMCwiUmlnaHQiOjAuMCwiQm90dG9tIjowLjB9LCJCYWNrZ3JvdW5kIjp7IiRyZWYiOiI3MyJ9LCJJc1Zpc2libGUiOnRydWUsIldpZHRoIjowLjAsIkhlaWdodCI6MC4wLCJCb3JkZXJTdHlsZSI6bnVsbCwiUGFyZW50U3R5bGUiOm51bGx9LCJEYXRlU3R5bGUiOnsiJGlkIjoiMzY2IiwiRm9udFNldHRpbmdzIjp7IiRpZCI6IjM2Ny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zNjgiLCJUb3AiOjAuMCwiTGVmdCI6MC4wLCJSaWdodCI6MC4wLCJCb3R0b20iOjAuMH0sIlBhZGRpbmciOnsiJGlkIjoiMzY5IiwiVG9wIjowLjAsIkxlZnQiOjAuMCwiUmlnaHQiOjAuMCwiQm90dG9tIjowLjB9LCJCYWNrZ3JvdW5kIjp7IiRyZWYiOiI4MCJ9LCJJc1Zpc2libGUiOmZhbHNlLCJXaWR0aCI6MC4wLCJIZWlnaHQiOjAuMCwiQm9yZGVyU3R5bGUiOm51bGwsIlBhcmVudFN0eWxlIjpudWxsfSwiRGF0ZUZvcm1hdCI6eyIkaWQiOiIz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xIiwiRm9ybWF0IjowLCJJc1Zpc2libGUiOmZhbHNlLCJMYXN0S25vd25WaXNpYmlsaXR5U3RhdGUiOmZhbHNlfSwiSXNWaXNpYmxlIjp0cnVlLCJQYXJlbnRTdHlsZSI6bnVsbH0sIkh5cGVybGluayI6eyIkaWQiOiIzNzIiLCJBZGRyZXNzIjoiIiwiU3ViQWRkcmVzcyI6IiJ9LCJJbXBvcnRJZCI6bnVsbH0seyIkaWQiOiIzNzMiLCJJZCI6IjViYmIwZGJhLTUxOGMtNGJiNy04ZDQzLTFiMGQ1NGZhZTFlZCIsIkluZGV4IjoyLCJHcm91cElkIjoiYTFmNDJlNmMtNDc3OS00NDc5LWJkN2QtYjJiM2IzYjQ0Mjg5IiwiVGl0bGUiOiJXb3Jrc2hvcCBJbnZpdGVzIiwiRGF0ZVRpbWUiOiIyMDE5LTA4LTI2VDIzOjU5OjAwWiIsIlBlcmNlbnRhZ2VDb21wbGV0ZSI6bnVsbCwiTm90ZSI6bnVsbCwiU3R5bGUiOnsiJGlkIjoiMzc0IiwiVGl0bGVQb3NpdGlvbiI6IkFib3ZlIiwiRGF0ZVBvc2l0aW9uIjoiTGVmdCIsIlNoYXBlVHlwZSI6MTQsIlNoYXBlU2l6ZSI6MSwiU2hhcGVTdHlsZSI6eyIkaWQiOiIzNzUiLCJNYXJnaW4iOnsiJHJlZiI6Ijg3In0sIlBhZGRpbmciOnsiJHJlZiI6Ijg4In0sIkJhY2tncm91bmQiOnsiJGlkIjoiMzc2IiwiQ29sb3IiOnsiJGlkIjoiMzc3IiwiQSI6MjU1LCJSIjoxNTIsIkciOjEyNSwiQiI6OTB9fSwiSXNWaXNpYmxlIjp0cnVlLCJXaWR0aCI6MTguMCwiSGVpZ2h0IjoyMC4wLCJCb3JkZXJTdHlsZSI6eyIkaWQiOiIzNzgiLCJMaW5lQ29sb3IiOm51bGwsIkxpbmVXZWlnaHQiOjAuMCwiTGluZVR5cGUiOjAsIlBhcmVudFN0eWxlIjpudWxsfSwiUGFyZW50U3R5bGUiOm51bGx9LCJUaXRsZVN0eWxlIjp7IiRpZCI6IjM3OSIsIkZvbnRTZXR0aW5ncyI6eyIkaWQiOiIzODAiLCJGb250U2l6ZSI6MTEsIkZvbnROYW1lIjoiTVYgQm9saSIsIklzQm9sZCI6ZmFsc2UsIklzSXRhbGljIjpmYWxzZSwiSXNVbmRlcmxpbmVkIjpmYWxzZSwiUGFyZW50U3R5bGUiOm51bGx9LCJBdXRvU2l6ZSI6MCwiRm9yZWdyb3VuZCI6eyIkaWQiOiIzODEiLCJDb2xvciI6eyIkaWQiOiIzOD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2In0sIlBhZGRpbmciOnsiJHJlZiI6Ijk3In0sIkJhY2tncm91bmQiOnsiJHJlZiI6IjczIn0sIklzVmlzaWJsZSI6dHJ1ZSwiV2lkdGgiOjAuMCwiSGVpZ2h0IjowLjAsIkJvcmRlclN0eWxlIjpudWxsLCJQYXJlbnRTdHlsZSI6bnVsbH0sIkRhdGVTdHlsZSI6eyIkaWQiOiIzODMiLCJGb250U2V0dGluZ3MiOnsiJGlkIjoiMzg0IiwiRm9udFNpemUiOjEwLCJGb250TmFtZSI6IkNhbGlicmkiLCJJc0JvbGQiOmZhbHNlLCJJc0l0YWxpYyI6ZmFsc2UsIklzVW5kZXJsaW5lZCI6ZmFsc2UsIlBhcmVudFN0eWxlIjpudWxsfSwiQXV0b1NpemUiOjAsIkZvcmVncm91bmQiOnsiJGlkIjoiMzg1IiwiQ29sb3IiOnsiJGlkIjoiMzg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AyIn0sIlBhZGRpbmciOnsiJHJlZiI6IjEwMyJ9LCJCYWNrZ3JvdW5kIjp7IiRyZWYiOiI4MCJ9LCJJc1Zpc2libGUiOmZhbHNlLCJXaWR0aCI6MC4wLCJIZWlnaHQiOjAuMCwiQm9yZGVyU3R5bGUiOm51bGwsIlBhcmVudFN0eWxlIjpudWxsfSwiRGF0ZUZvcm1hdCI6eyIkcmVmIjoiMTA0In0sIldlZWtOdW1iZXJpbmciOnsiJGlkIjoiMzg3IiwiRm9ybWF0IjowLCJJc1Zpc2libGUiOmZhbHNlLCJMYXN0S25vd25WaXNpYmlsaXR5U3RhdGUiOmZhbHNlfSwiSXNWaXNpYmxlIjp0cnVlLCJQYXJlbnRTdHlsZSI6bnVsbH0sIkh5cGVybGluayI6eyIkaWQiOiIzODgiLCJBZGRyZXNzIjoiIiwiU3ViQWRkcmVzcyI6IiJ9LCJJbXBvcnRJZCI6bnVsbH0seyIkaWQiOiIzODkiLCJJZCI6Ijc3MDBmOGM2LWM4YWItNGE4NS1iNjZlLTY5ODM2Nzc3OTJlNSIsIkluZGV4IjoxLCJHcm91cElkIjoiYTFmNDJlNmMtNDc3OS00NDc5LWJkN2QtYjJiM2IzYjQ0Mjg5IiwiVGl0bGUiOiJXb3Jrc2hvcCBJbnZpdGVzIiwiRGF0ZVRpbWUiOiIyMDE5LTA3LTI2VDIzOjU5OjAwWiIsIlBlcmNlbnRhZ2VDb21wbGV0ZSI6bnVsbCwiTm90ZSI6bnVsbCwiU3R5bGUiOnsiJGlkIjoiMzkwIiwiVGl0bGVQb3NpdGlvbiI6IkFib3ZlIiwiRGF0ZVBvc2l0aW9uIjoiTGVmdCIsIlNoYXBlVHlwZSI6MTQsIlNoYXBlU2l6ZSI6MSwiU2hhcGVTdHlsZSI6eyIkaWQiOiIzOTEiLCJNYXJnaW4iOnsiJGlkIjoiMzkyIiwiVG9wIjowLjAsIkxlZnQiOjAuMCwiUmlnaHQiOjAuMCwiQm90dG9tIjowLjB9LCJQYWRkaW5nIjp7IiRpZCI6IjM5MyIsIlRvcCI6MC4wLCJMZWZ0IjowLjAsIlJpZ2h0IjowLjAsIkJvdHRvbSI6MC4wfSwiQmFja2dyb3VuZCI6eyIkaWQiOiIzOTQiLCJDb2xvciI6eyIkaWQiOiIzOTUiLCJBIjoyNTUsIlIiOjE1MiwiRyI6MTI1LCJCIjo5MH19LCJJc1Zpc2libGUiOnRydWUsIldpZHRoIjoxOC4wLCJIZWlnaHQiOjIwLjAsIkJvcmRlclN0eWxlIjp7IiRpZCI6IjM5NiIsIkxpbmVDb2xvciI6bnVsbCwiTGluZVdlaWdodCI6MC4wLCJMaW5lVHlwZSI6MCwiUGFyZW50U3R5bGUiOm51bGx9LCJQYXJlbnRTdHlsZSI6bnVsbH0sIlRpdGxlU3R5bGUiOnsiJGlkIjoiMzk3IiwiRm9udFNldHRpbmdzIjp7IiRpZCI6IjM5OCIsIkZvbnRTaXplIjoxMSwiRm9udE5hbWUiOiJNViBCb2xpIiwiSXNCb2xkIjpmYWxzZSwiSXNJdGFsaWMiOmZhbHNlLCJJc1VuZGVybGluZWQiOmZhbHNlLCJQYXJlbnRTdHlsZSI6bnVsbH0sIkF1dG9TaXplIjowLCJGb3JlZ3JvdW5kIjp7IiRpZCI6IjM5OSIsIkNvbG9yIjp7IiRpZCI6IjQw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DEiLCJUb3AiOjAuMCwiTGVmdCI6MC4wLCJSaWdodCI6MC4wLCJCb3R0b20iOjAuMH0sIlBhZGRpbmciOnsiJGlkIjoiNDAyIiwiVG9wIjowLjAsIkxlZnQiOjAuMCwiUmlnaHQiOjAuMCwiQm90dG9tIjowLjB9LCJCYWNrZ3JvdW5kIjp7IiRyZWYiOiI3MyJ9LCJJc1Zpc2libGUiOnRydWUsIldpZHRoIjowLjAsIkhlaWdodCI6MC4wLCJCb3JkZXJTdHlsZSI6bnVsbCwiUGFyZW50U3R5bGUiOm51bGx9LCJEYXRlU3R5bGUiOnsiJGlkIjoiNDAzIiwiRm9udFNldHRpbmdzIjp7IiRpZCI6IjQwN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0MDUiLCJUb3AiOjAuMCwiTGVmdCI6MC4wLCJSaWdodCI6MC4wLCJCb3R0b20iOjAuMH0sIlBhZGRpbmciOnsiJGlkIjoiNDA2IiwiVG9wIjowLjAsIkxlZnQiOjAuMCwiUmlnaHQiOjAuMCwiQm90dG9tIjowLjB9LCJCYWNrZ3JvdW5kIjp7IiRyZWYiOiI4MCJ9LCJJc1Zpc2libGUiOmZhbHNlLCJXaWR0aCI6MC4wLCJIZWlnaHQiOjAuMCwiQm9yZGVyU3R5bGUiOm51bGwsIlBhcmVudFN0eWxlIjpudWxsfSwiRGF0ZUZvcm1hdCI6eyIkaWQiOiI0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4IiwiRm9ybWF0IjowLCJJc1Zpc2libGUiOmZhbHNlLCJMYXN0S25vd25WaXNpYmlsaXR5U3RhdGUiOmZhbHNlfSwiSXNWaXNpYmxlIjp0cnVlLCJQYXJlbnRTdHlsZSI6bnVsbH0sIkh5cGVybGluayI6eyIkaWQiOiI0MDkiLCJBZGRyZXNzIjoiIiwiU3ViQWRkcmVzcyI6IiJ9LCJJbXBvcnRJZCI6bnVsbH1dLCJJZCI6IjA1OGI2ODMyLTkyMjktNGVmYi1iZjkwLTFmNjM1MTY1OGZiMiIsIklzU2luZ2xlSXRlbVJvdyI6ZmFsc2V9LHsiJGlkIjoiNDEwIiwiX3Rhc2tzIjpbXSwiX21pbGVzdG9uZXMiOlt7IiRpZCI6IjQxMSIsIklkIjoiNDQ4MmJjNGYtZTk3My00MDc1LThlZjYtMWNlZTIyMzYwZWZiIiwiSW5kZXgiOjUsIkdyb3VwSWQiOiI4NjM4OGY2Ny0xZGU2LTQ1YjEtYjNkNS1hMzdmYzQ3NDZiYmIiLCJUaXRsZSI6IkJsYW5rIiwiRGF0ZVRpbWUiOiIyMDE5LTA5LTA3VDIzOjU5OjAwWiIsIlBlcmNlbnRhZ2VDb21wbGV0ZSI6bnVsbCwiTm90ZSI6bnVsbCwiU3R5bGUiOnsiJGlkIjoiNDEyIiwiVGl0bGVQb3NpdGlvbiI6IlJpZ2h0IiwiRGF0ZVBvc2l0aW9uIjoiTGVmdCIsIlNoYXBlVHlwZSI6MSwiU2hhcGVTaXplIjowLCJTaGFwZVN0eWxlIjp7IiRpZCI6IjQxMyIsIk1hcmdpbiI6eyIkaWQiOiI0MTQiLCJUb3AiOjAuMCwiTGVmdCI6MC4wLCJSaWdodCI6MC4wLCJCb3R0b20iOjAuMH0sIlBhZGRpbmciOnsiJGlkIjoiNDE1IiwiVG9wIjowLjAsIkxlZnQiOjAuMCwiUmlnaHQiOjAuMCwiQm90dG9tIjowLjB9LCJCYWNrZ3JvdW5kIjp7IiRpZCI6IjQxNiIsIkNvbG9yIjp7IiRpZCI6IjQxNyIsIkEiOjI1NSwiUiI6MTExLCJHIjoxMTEsIkIiOjExNn19LCJJc1Zpc2libGUiOnRydWUsIldpZHRoIjoxMi4wLCJIZWlnaHQiOjE0LjAsIkJvcmRlclN0eWxlIjp7IiRpZCI6IjQxOCIsIkxpbmVDb2xvciI6bnVsbCwiTGluZVdlaWdodCI6MC4wLCJMaW5lVHlwZSI6MCwiUGFyZW50U3R5bGUiOm51bGx9LCJQYXJlbnRTdHlsZSI6bnVsbH0sIlRpdGxlU3R5bGUiOnsiJGlkIjoiNDE5IiwiRm9udFNldHRpbmdzIjp7IiRpZCI6IjQyMCIsIkZvbnRTaXplIjoxMSwiRm9udE5hbWUiOiJDYWxpYnJpIiwiSXNCb2xkIjp0cnVlLCJJc0l0YWxpYyI6ZmFsc2UsIklzVW5kZXJsaW5lZCI6ZmFsc2UsIlBhcmVudFN0eWxlIjpudWxsfSwiQXV0b1NpemUiOjAsIkZvcmVncm91bmQiOnsiJGlkIjoiNDIxIiwiQ29sb3IiOnsiJGlkIjoiNDI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yMyIsIlRvcCI6MC4wLCJMZWZ0IjowLjAsIlJpZ2h0IjowLjAsIkJvdHRvbSI6MC4wfSwiUGFkZGluZyI6eyIkaWQiOiI0MjQiLCJUb3AiOjAuMCwiTGVmdCI6MC4wLCJSaWdodCI6MC4wLCJCb3R0b20iOjAuMH0sIkJhY2tncm91bmQiOnsiJHJlZiI6IjczIn0sIklzVmlzaWJsZSI6ZmFsc2UsIldpZHRoIjowLjAsIkhlaWdodCI6MC4wLCJCb3JkZXJTdHlsZSI6bnVsbCwiUGFyZW50U3R5bGUiOm51bGx9LCJEYXRlU3R5bGUiOnsiJGlkIjoiNDI1IiwiRm9udFNldHRpbmdzIjp7IiRpZCI6IjQyNi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0MjciLCJUb3AiOjAuMCwiTGVmdCI6MC4wLCJSaWdodCI6MC4wLCJCb3R0b20iOjAuMH0sIlBhZGRpbmciOnsiJGlkIjoiNDI4IiwiVG9wIjowLjAsIkxlZnQiOjAuMCwiUmlnaHQiOjAuMCwiQm90dG9tIjowLjB9LCJCYWNrZ3JvdW5kIjp7IiRyZWYiOiI4MCJ9LCJJc1Zpc2libGUiOmZhbHNlLCJXaWR0aCI6MC4wLCJIZWlnaHQiOjAuMCwiQm9yZGVyU3R5bGUiOm51bGwsIlBhcmVudFN0eWxlIjpudWxsfSwiRGF0ZUZvcm1hdCI6eyIkaWQiOiI0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wIiwiRm9ybWF0IjowLCJJc1Zpc2libGUiOmZhbHNlLCJMYXN0S25vd25WaXNpYmlsaXR5U3RhdGUiOmZhbHNlfSwiSXNWaXNpYmxlIjp0cnVlLCJQYXJlbnRTdHlsZSI6bnVsbH0sIkh5cGVybGluayI6eyIkaWQiOiI0MzEiLCJBZGRyZXNzIjoiIiwiU3ViQWRkcmVzcyI6IiJ9LCJJbXBvcnRJZCI6bnVsbH0seyIkaWQiOiI0MzIiLCJJZCI6IjQ0ZDEzMzJiLTk4M2MtNGE1Zi1hOWY3LWQyMzk3NTU3MmM4NyIsIkluZGV4IjozLCJHcm91cElkIjoiODYzODhmNjctMWRlNi00NWIxLWIzZDUtYTM3ZmM0NzQ2YmJiIiwiVGl0bGUiOiJCbGFuayIsIkRhdGVUaW1lIjoiMjAxOS0wNy0xOVQyMzo1OTowMFoiLCJQZXJjZW50YWdlQ29tcGxldGUiOm51bGwsIk5vdGUiOm51bGwsIlN0eWxlIjp7IiRpZCI6IjQzMyIsIlRpdGxlUG9zaXRpb24iOiJSaWdodCIsIkRhdGVQb3NpdGlvbiI6IkxlZnQiLCJTaGFwZVR5cGUiOjEsIlNoYXBlU2l6ZSI6MCwiU2hhcGVTdHlsZSI6eyIkaWQiOiI0MzQiLCJNYXJnaW4iOnsiJGlkIjoiNDM1IiwiVG9wIjowLjAsIkxlZnQiOjAuMCwiUmlnaHQiOjAuMCwiQm90dG9tIjowLjB9LCJQYWRkaW5nIjp7IiRpZCI6IjQzNiIsIlRvcCI6MC4wLCJMZWZ0IjowLjAsIlJpZ2h0IjowLjAsIkJvdHRvbSI6MC4wfSwiQmFja2dyb3VuZCI6eyIkaWQiOiI0MzciLCJDb2xvciI6eyIkaWQiOiI0MzgiLCJBIjoyNTUsIlIiOjE0MSwiRyI6OTksIkIiOjExNn19LCJJc1Zpc2libGUiOnRydWUsIldpZHRoIjoxMi4wLCJIZWlnaHQiOjE0LjAsIkJvcmRlclN0eWxlIjp7IiRpZCI6IjQzOSIsIkxpbmVDb2xvciI6bnVsbCwiTGluZVdlaWdodCI6MC4wLCJMaW5lVHlwZSI6MCwiUGFyZW50U3R5bGUiOm51bGx9LCJQYXJlbnRTdHlsZSI6bnVsbH0sIlRpdGxlU3R5bGUiOnsiJGlkIjoiNDQwIiwiRm9udFNldHRpbmdzIjp7IiRpZCI6IjQ0MSIsIkZvbnRTaXplIjoxMSwiRm9udE5hbWUiOiJDYWxpYnJpIiwiSXNCb2xkIjp0cnVlLCJJc0l0YWxpYyI6ZmFsc2UsIklzVW5kZXJsaW5lZCI6ZmFsc2UsIlBhcmVudFN0eWxlIjpudWxsfSwiQXV0b1NpemUiOjIsIkZvcmVncm91bmQiOnsiJGlkIjoiNDQyIiwiQ29sb3IiOnsiJGlkIjoiNDQzIiwiQSI6MjU1LCJSIjowLCJHIjowLCJCIjowfX0sIk1heFdpZHRoIjo1My45OTk5MTk4OTEzNTc0MjIsIk1heEhlaWdodCI6IkluZmluaXR5IiwiU21hcnRGb3JlZ3JvdW5kSXNBY3RpdmUiOmZhbHNlLCJIb3Jpem9udGFsQWxpZ25tZW50IjowLCJWZXJ0aWNhbEFsaWdubWVudCI6MCwiU21hcnRGb3JlZ3JvdW5kIjpudWxsLCJCYWNrZ3JvdW5kRmlsbFR5cGUiOjAsIk1hcmdpbiI6eyIkaWQiOiI0NDQiLCJUb3AiOjAuMCwiTGVmdCI6MC4wLCJSaWdodCI6MC4wLCJCb3R0b20iOjAuMH0sIlBhZGRpbmciOnsiJGlkIjoiNDQ1IiwiVG9wIjowLjAsIkxlZnQiOjAuMCwiUmlnaHQiOjAuMCwiQm90dG9tIjowLjB9LCJCYWNrZ3JvdW5kIjp7IiRyZWYiOiI3MyJ9LCJJc1Zpc2libGUiOmZhbHNlLCJXaWR0aCI6MC4wLCJIZWlnaHQiOjAuMCwiQm9yZGVyU3R5bGUiOm51bGwsIlBhcmVudFN0eWxlIjpudWxsfSwiRGF0ZVN0eWxlIjp7IiRpZCI6IjQ0NiIsIkZvbnRTZXR0aW5ncyI6eyIkaWQiOiI0NDc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NDQ4IiwiVG9wIjowLjAsIkxlZnQiOjAuMCwiUmlnaHQiOjAuMCwiQm90dG9tIjowLjB9LCJQYWRkaW5nIjp7IiRpZCI6IjQ0OSIsIlRvcCI6MC4wLCJMZWZ0IjowLjAsIlJpZ2h0IjowLjAsIkJvdHRvbSI6MC4wfSwiQmFja2dyb3VuZCI6eyIkcmVmIjoiODAifSwiSXNWaXNpYmxlIjpmYWxzZSwiV2lkdGgiOjAuMCwiSGVpZ2h0IjowLjAsIkJvcmRlclN0eWxlIjpudWxsLCJQYXJlbnRTdHlsZSI6bnVsbH0sIkRhdGVGb3JtYXQiOnsiJGlkIjoiND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1MSIsIkZvcm1hdCI6MCwiSXNWaXNpYmxlIjpmYWxzZSwiTGFzdEtub3duVmlzaWJpbGl0eVN0YXRlIjpmYWxzZX0sIklzVmlzaWJsZSI6dHJ1ZSwiUGFyZW50U3R5bGUiOm51bGx9LCJIeXBlcmxpbmsiOnsiJGlkIjoiNDUyIiwiQWRkcmVzcyI6IiIsIlN1YkFkZHJlc3MiOiIifSwiSW1wb3J0SWQiOm51bGx9LHsiJGlkIjoiNDUzIiwiSWQiOiI4Y2E4MDcxZS03MzA4LTRlNmQtOTAzNi01NGJlODQ5OGJmZTMiLCJJbmRleCI6NCwiR3JvdXBJZCI6Ijg2Mzg4ZjY3LTFkZTYtNDViMS1iM2Q1LWEzN2ZjNDc0NmJiYiIsIlRpdGxlIjoiQmxhbmsiLCJEYXRlVGltZSI6IjIwMTktMDgtMTNUMjM6NTk6MDBaIiwiUGVyY2VudGFnZUNvbXBsZXRlIjpudWxsLCJOb3RlIjpudWxsLCJTdHlsZSI6eyIkaWQiOiI0NTQiLCJUaXRsZVBvc2l0aW9uIjoiUmlnaHQiLCJEYXRlUG9zaXRpb24iOiJMZWZ0IiwiU2hhcGVUeXBlIjoxLCJTaGFwZVNpemUiOjAsIlNoYXBlU3R5bGUiOnsiJGlkIjoiNDU1IiwiTWFyZ2luIjp7IiRpZCI6IjQ1NiIsIlRvcCI6MC4wLCJMZWZ0IjowLjAsIlJpZ2h0IjowLjAsIkJvdHRvbSI6MC4wfSwiUGFkZGluZyI6eyIkaWQiOiI0NTciLCJUb3AiOjAuMCwiTGVmdCI6MC4wLCJSaWdodCI6MC4wLCJCb3R0b20iOjAuMH0sIkJhY2tncm91bmQiOnsiJGlkIjoiNDU4IiwiQ29sb3IiOnsiJGlkIjoiNDU5IiwiQSI6MjU1LCJSIjo5NywiRyI6MTI5LCJCIjoxNTF9fSwiSXNWaXNpYmxlIjp0cnVlLCJXaWR0aCI6MTIuMCwiSGVpZ2h0IjoxNC4wLCJCb3JkZXJTdHlsZSI6eyIkaWQiOiI0NjAiLCJMaW5lQ29sb3IiOm51bGwsIkxpbmVXZWlnaHQiOjAuMCwiTGluZVR5cGUiOjAsIlBhcmVudFN0eWxlIjpudWxsfSwiUGFyZW50U3R5bGUiOm51bGx9LCJUaXRsZVN0eWxlIjp7IiRpZCI6IjQ2MSIsIkZvbnRTZXR0aW5ncyI6eyIkaWQiOiI0NjIiLCJGb250U2l6ZSI6MTEsIkZvbnROYW1lIjoiQ2FsaWJyaSIsIklzQm9sZCI6dHJ1ZSwiSXNJdGFsaWMiOmZhbHNlLCJJc1VuZGVybGluZWQiOmZhbHNlLCJQYXJlbnRTdHlsZSI6bnVsbH0sIkF1dG9TaXplIjowLCJGb3JlZ3JvdW5kIjp7IiRpZCI6IjQ2MyIsIkNvbG9yIjp7IiRpZCI6IjQ2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NjUiLCJUb3AiOjAuMCwiTGVmdCI6MC4wLCJSaWdodCI6MC4wLCJCb3R0b20iOjAuMH0sIlBhZGRpbmciOnsiJGlkIjoiNDY2IiwiVG9wIjowLjAsIkxlZnQiOjAuMCwiUmlnaHQiOjAuMCwiQm90dG9tIjowLjB9LCJCYWNrZ3JvdW5kIjp7IiRyZWYiOiI3MyJ9LCJJc1Zpc2libGUiOmZhbHNlLCJXaWR0aCI6MC4wLCJIZWlnaHQiOjAuMCwiQm9yZGVyU3R5bGUiOm51bGwsIlBhcmVudFN0eWxlIjpudWxsfSwiRGF0ZVN0eWxlIjp7IiRpZCI6IjQ2NyIsIkZvbnRTZXR0aW5ncyI6eyIkaWQiOiI0Njg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NDY5IiwiVG9wIjowLjAsIkxlZnQiOjAuMCwiUmlnaHQiOjAuMCwiQm90dG9tIjowLjB9LCJQYWRkaW5nIjp7IiRpZCI6IjQ3MCIsIlRvcCI6MC4wLCJMZWZ0IjowLjAsIlJpZ2h0IjowLjAsIkJvdHRvbSI6MC4wfSwiQmFja2dyb3VuZCI6eyIkcmVmIjoiODAifSwiSXNWaXNpYmxlIjpmYWxzZSwiV2lkdGgiOjAuMCwiSGVpZ2h0IjowLjAsIkJvcmRlclN0eWxlIjpudWxsLCJQYXJlbnRTdHlsZSI6bnVsbH0sIkRhdGVGb3JtYXQiOnsiJGlkIjoiND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MiIsIkZvcm1hdCI6MCwiSXNWaXNpYmxlIjpmYWxzZSwiTGFzdEtub3duVmlzaWJpbGl0eVN0YXRlIjpmYWxzZX0sIklzVmlzaWJsZSI6dHJ1ZSwiUGFyZW50U3R5bGUiOm51bGx9LCJIeXBlcmxpbmsiOnsiJGlkIjoiNDczIiwiQWRkcmVzcyI6IiIsIlN1YkFkZHJlc3MiOiIifSwiSW1wb3J0SWQiOm51bGx9XSwiSWQiOiI1N2M0YjcyYi1jODhlLTQwZDEtOTEwNi1kNDU0OTdkZjA2NjkiLCJJc1NpbmdsZUl0ZW1Sb3ciOmZhbHNlfSx7IiRpZCI6IjQ3NCIsIl90YXNrcyI6W10sIl9taWxlc3RvbmVzIjpbeyIkaWQiOiI0NzUiLCJJZCI6IjNlMWNkMDJjLWEzMTktNDc4ZC04MGQxLThmZTJiZjhiYzAyMiIsIkluZGV4IjoxMSwiR3JvdXBJZCI6ImE4ZGNiMzQxLTRmZmUtNDRmMi1iN2JlLWE4M2JhOTU3M2RhYSIsIlRpdGxlIjoiQXNzZXQgTWlncmF0aW9uIFdvcmtzaG9wcyIsIkRhdGVUaW1lIjoiMjAxOS0wOS0wOVQyMzo1OTowMFoiLCJQZXJjZW50YWdlQ29tcGxldGUiOm51bGwsIk5vdGUiOm51bGwsIlN0eWxlIjp7IiRpZCI6IjQ3NiIsIlRpdGxlUG9zaXRpb24iOiJCZWxvdyIsIkRhdGVQb3NpdGlvbiI6IkxlZnQiLCJTaGFwZVR5cGUiOjEsIlNoYXBlU2l6ZSI6MCwiU2hhcGVTdHlsZSI6eyIkaWQiOiI0NzciLCJNYXJnaW4iOnsiJGlkIjoiNDc4IiwiVG9wIjowLjAsIkxlZnQiOjAuMCwiUmlnaHQiOjAuMCwiQm90dG9tIjowLjB9LCJQYWRkaW5nIjp7IiRpZCI6IjQ3OSIsIlRvcCI6MC4wLCJMZWZ0IjowLjAsIlJpZ2h0IjowLjAsIkJvdHRvbSI6MC4wfSwiQmFja2dyb3VuZCI6eyIkaWQiOiI0ODAiLCJDb2xvciI6eyIkaWQiOiI0ODEiLCJBIjoyNTUsIlIiOjExMSwiRyI6MTExLCJCIjoxMTZ9fSwiSXNWaXNpYmxlIjp0cnVlLCJXaWR0aCI6MTIuMCwiSGVpZ2h0IjoxNC4wLCJCb3JkZXJTdHlsZSI6eyIkaWQiOiI0ODIiLCJMaW5lQ29sb3IiOm51bGwsIkxpbmVXZWlnaHQiOjAuMCwiTGluZVR5cGUiOjAsIlBhcmVudFN0eWxlIjpudWxsfSwiUGFyZW50U3R5bGUiOm51bGx9LCJUaXRsZVN0eWxlIjp7IiRpZCI6IjQ4MyIsIkZvbnRTZXR0aW5ncyI6eyIkaWQiOiI0ODQiLCJGb250U2l6ZSI6MTEsIkZvbnROYW1lIjoiTVYgQm9saSIsIklzQm9sZCI6ZmFsc2UsIklzSXRhbGljIjpmYWxzZSwiSXNVbmRlcmxpbmVkIjpmYWxzZSwiUGFyZW50U3R5bGUiOm51bGx9LCJBdXRvU2l6ZSI6MiwiRm9yZWdyb3VuZCI6eyIkaWQiOiI0ODUiLCJDb2xvciI6eyIkaWQiOiI0ODYiLCJBIjoyNTUsIlIiOjAsIkciOjAsIkIiOjB9fSwiTWF4V2lkdGgiOjkyLjM5ODM5MTMzMjM5Mzg4NSwiTWF4SGVpZ2h0IjoiSW5maW5pdHkiLCJTbWFydEZvcmVncm91bmRJc0FjdGl2ZSI6ZmFsc2UsIkhvcml6b250YWxBbGlnbm1lbnQiOjEsIlZlcnRpY2FsQWxpZ25tZW50IjowLCJTbWFydEZvcmVncm91bmQiOm51bGwsIkJhY2tncm91bmRGaWxsVHlwZSI6MCwiTWFyZ2luIjp7IiRpZCI6IjQ4NyIsIlRvcCI6MC4wLCJMZWZ0IjowLjAsIlJpZ2h0IjowLjAsIkJvdHRvbSI6MC4wfSwiUGFkZGluZyI6eyIkaWQiOiI0ODgiLCJUb3AiOjAuMCwiTGVmdCI6MC4wLCJSaWdodCI6MC4wLCJCb3R0b20iOjAuMH0sIkJhY2tncm91bmQiOnsiJHJlZiI6IjczIn0sIklzVmlzaWJsZSI6dHJ1ZSwiV2lkdGgiOjAuMCwiSGVpZ2h0IjowLjAsIkJvcmRlclN0eWxlIjpudWxsLCJQYXJlbnRTdHlsZSI6bnVsbH0sIkRhdGVTdHlsZSI6eyIkaWQiOiI0ODkiLCJGb250U2V0dGluZ3MiOnsiJGlkIjoiNDkw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Q5MSIsIlRvcCI6MC4wLCJMZWZ0IjowLjAsIlJpZ2h0IjowLjAsIkJvdHRvbSI6MC4wfSwiUGFkZGluZyI6eyIkaWQiOiI0OTIiLCJUb3AiOjAuMCwiTGVmdCI6MC4wLCJSaWdodCI6MC4wLCJCb3R0b20iOjAuMH0sIkJhY2tncm91bmQiOnsiJHJlZiI6IjgwIn0sIklzVmlzaWJsZSI6ZmFsc2UsIldpZHRoIjowLjAsIkhlaWdodCI6MC4wLCJCb3JkZXJTdHlsZSI6bnVsbCwiUGFyZW50U3R5bGUiOm51bGx9LCJEYXRlRm9ybWF0Ijp7IiRpZCI6IjQ5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TQiLCJGb3JtYXQiOjAsIklzVmlzaWJsZSI6ZmFsc2UsIkxhc3RLbm93blZpc2liaWxpdHlTdGF0ZSI6ZmFsc2V9LCJJc1Zpc2libGUiOnRydWUsIlBhcmVudFN0eWxlIjpudWxsfSwiSHlwZXJsaW5rIjp7IiRpZCI6IjQ5NSIsIkFkZHJlc3MiOiIiLCJTdWJBZGRyZXNzIjoiIn0sIkltcG9ydElkIjpudWxsfSx7IiRpZCI6IjQ5NiIsIklkIjoiNjJlMDY5MzMtMjIzOS00MGUwLWE3NWYtZGU1MzY5ZGE3OTM4IiwiSW5kZXgiOjYsIkdyb3VwSWQiOiJhOGRjYjM0MS00ZmZlLTQ0ZjItYjdiZS1hODNiYTk1NzNkYWEiLCJUaXRsZSI6IlNtYWxsIE1pZ3JhdGlvbnMgV29ya3Nob3BzIiwiRGF0ZVRpbWUiOiIyMDE5LTA3LTE3VDIzOjU5OjAwWiIsIlBlcmNlbnRhZ2VDb21wbGV0ZSI6bnVsbCwiTm90ZSI6bnVsbCwiU3R5bGUiOnsiJGlkIjoiNDk3IiwiVGl0bGVQb3NpdGlvbiI6IkJlbG93IiwiRGF0ZVBvc2l0aW9uIjoiTGVmdCIsIlNoYXBlVHlwZSI6MSwiU2hhcGVTaXplIjowLCJTaGFwZVN0eWxlIjp7IiRpZCI6IjQ5OCIsIk1hcmdpbiI6eyIkaWQiOiI0OTkiLCJUb3AiOjAuMCwiTGVmdCI6MC4wLCJSaWdodCI6MC4wLCJCb3R0b20iOjAuMH0sIlBhZGRpbmciOnsiJGlkIjoiNTAwIiwiVG9wIjowLjAsIkxlZnQiOjAuMCwiUmlnaHQiOjAuMCwiQm90dG9tIjowLjB9LCJCYWNrZ3JvdW5kIjp7IiRpZCI6IjUwMSIsIkNvbG9yIjp7IiRpZCI6IjUwMiIsIkEiOjI1NSwiUiI6MTQxLCJHIjo5OSwiQiI6MTE2fX0sIklzVmlzaWJsZSI6dHJ1ZSwiV2lkdGgiOjEyLjAsIkhlaWdodCI6MTQuMCwiQm9yZGVyU3R5bGUiOnsiJGlkIjoiNTAzIiwiTGluZUNvbG9yIjpudWxsLCJMaW5lV2VpZ2h0IjowLjAsIkxpbmVUeXBlIjowLCJQYXJlbnRTdHlsZSI6bnVsbH0sIlBhcmVudFN0eWxlIjpudWxsfSwiVGl0bGVTdHlsZSI6eyIkaWQiOiI1MDQiLCJGb250U2V0dGluZ3MiOnsiJGlkIjoiNTA1IiwiRm9udFNpemUiOjEwLCJGb250TmFtZSI6Ik1WIEJvbGkiLCJJc0JvbGQiOmZhbHNlLCJJc0l0YWxpYyI6ZmFsc2UsIklzVW5kZXJsaW5lZCI6ZmFsc2UsIlBhcmVudFN0eWxlIjpudWxsfSwiQXV0b1NpemUiOjIsIkZvcmVncm91bmQiOnsiJGlkIjoiNTA2IiwiQ29sb3IiOnsiJGlkIjoiNTA3IiwiQSI6MjU1LCJSIjowLCJHIjowLCJCIjowfX0sIk1heFdpZHRoIjo5NC45OTQ4OTE4ODcyMTkwNjksIk1heEhlaWdodCI6IkluZmluaXR5IiwiU21hcnRGb3JlZ3JvdW5kSXNBY3RpdmUiOmZhbHNlLCJIb3Jpem9udGFsQWxpZ25tZW50IjoxLCJWZXJ0aWNhbEFsaWdubWVudCI6MCwiU21hcnRGb3JlZ3JvdW5kIjpudWxsLCJCYWNrZ3JvdW5kRmlsbFR5cGUiOjAsIk1hcmdpbiI6eyIkaWQiOiI1MDgiLCJUb3AiOjAuMCwiTGVmdCI6MC4wLCJSaWdodCI6MC4wLCJCb3R0b20iOjAuMH0sIlBhZGRpbmciOnsiJGlkIjoiNTA5IiwiVG9wIjowLjAsIkxlZnQiOjAuMCwiUmlnaHQiOjAuMCwiQm90dG9tIjowLjB9LCJCYWNrZ3JvdW5kIjp7IiRyZWYiOiI3MyJ9LCJJc1Zpc2libGUiOnRydWUsIldpZHRoIjowLjAsIkhlaWdodCI6MC4wLCJCb3JkZXJTdHlsZSI6bnVsbCwiUGFyZW50U3R5bGUiOm51bGx9LCJEYXRlU3R5bGUiOnsiJGlkIjoiNTEwIiwiRm9udFNldHRpbmdzIjp7IiRpZCI6IjUxM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yZWYiOiI4MCJ9LCJJc1Zpc2libGUiOmZhbHNlLCJXaWR0aCI6MC4wLCJIZWlnaHQiOjAuMCwiQm9yZGVyU3R5bGUiOm51bGwsIlBhcmVudFN0eWxlIjpudWxsfSwiRGF0ZUZvcm1hdCI6eyIkaWQiOiI1M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1IiwiRm9ybWF0IjowLCJJc1Zpc2libGUiOmZhbHNlLCJMYXN0S25vd25WaXNpYmlsaXR5U3RhdGUiOmZhbHNlfSwiSXNWaXNpYmxlIjp0cnVlLCJQYXJlbnRTdHlsZSI6bnVsbH0sIkh5cGVybGluayI6eyIkaWQiOiI1MTYiLCJBZGRyZXNzIjoiIiwiU3ViQWRkcmVzcyI6IiJ9LCJJbXBvcnRJZCI6bnVsbH0seyIkaWQiOiI1MTciLCJJZCI6IjdjNmRiYzY1LWI1ZDctNDM3NC05ODJiLTczNWQzZmY4MmY5MSIsIkluZGV4Ijo5LCJHcm91cElkIjoiYThkY2IzNDEtNGZmZS00NGYyLWI3YmUtYTgzYmE5NTczZGFhIiwiVGl0bGUiOiJEaWdpdGFsIE1pZ3JhdGlvbiBXb3Jrc2hvcHMiLCJEYXRlVGltZSI6IjIwMTktMDgtMTVUMjM6NTk6MDBaIiwiUGVyY2VudGFnZUNvbXBsZXRlIjpudWxsLCJOb3RlIjpudWxsLCJTdHlsZSI6eyIkaWQiOiI1MTgiLCJUaXRsZVBvc2l0aW9uIjoiQmVsb3ciLCJEYXRlUG9zaXRpb24iOiJMZWZ0IiwiU2hhcGVUeXBlIjoxLCJTaGFwZVNpemUiOjAsIlNoYXBlU3R5bGUiOnsiJGlkIjoiNTE5IiwiTWFyZ2luIjp7IiRpZCI6IjUyMCIsIlRvcCI6MC4wLCJMZWZ0IjowLjAsIlJpZ2h0IjowLjAsIkJvdHRvbSI6MC4wfSwiUGFkZGluZyI6eyIkaWQiOiI1MjEiLCJUb3AiOjAuMCwiTGVmdCI6MC4wLCJSaWdodCI6MC4wLCJCb3R0b20iOjAuMH0sIkJhY2tncm91bmQiOnsiJGlkIjoiNTIyIiwiQ29sb3IiOnsiJGlkIjoiNTIzIiwiQSI6MjU1LCJSIjo5NywiRyI6MTI5LCJCIjoxNTF9fSwiSXNWaXNpYmxlIjp0cnVlLCJXaWR0aCI6MTIuMCwiSGVpZ2h0IjoxNC4wLCJCb3JkZXJTdHlsZSI6eyIkaWQiOiI1MjQiLCJMaW5lQ29sb3IiOm51bGwsIkxpbmVXZWlnaHQiOjAuMCwiTGluZVR5cGUiOjAsIlBhcmVudFN0eWxlIjpudWxsfSwiUGFyZW50U3R5bGUiOm51bGx9LCJUaXRsZVN0eWxlIjp7IiRpZCI6IjUyNSIsIkZvbnRTZXR0aW5ncyI6eyIkaWQiOiI1MjYiLCJGb250U2l6ZSI6MTEsIkZvbnROYW1lIjoiTVYgQm9saSIsIklzQm9sZCI6ZmFsc2UsIklzSXRhbGljIjpmYWxzZSwiSXNVbmRlcmxpbmVkIjpmYWxzZSwiUGFyZW50U3R5bGUiOm51bGx9LCJBdXRvU2l6ZSI6MiwiRm9yZWdyb3VuZCI6eyIkaWQiOiI1MjciLCJDb2xvciI6eyIkaWQiOiI1MjgiLCJBIjoyNTUsIlIiOjAsIkciOjAsIkIiOjB9fSwiTWF4V2lkdGgiOjExOC4zNDU3OTM5NjM2OTgyNywiTWF4SGVpZ2h0IjoiSW5maW5pdHkiLCJTbWFydEZvcmVncm91bmRJc0FjdGl2ZSI6ZmFsc2UsIkhvcml6b250YWxBbGlnbm1lbnQiOjEsIlZlcnRpY2FsQWxpZ25tZW50IjowLCJTbWFydEZvcmVncm91bmQiOm51bGwsIkJhY2tncm91bmRGaWxsVHlwZSI6MCwiTWFyZ2luIjp7IiRpZCI6IjUyOSIsIlRvcCI6MC4wLCJMZWZ0IjowLjAsIlJpZ2h0IjowLjAsIkJvdHRvbSI6MC4wfSwiUGFkZGluZyI6eyIkaWQiOiI1MzAiLCJUb3AiOjAuMCwiTGVmdCI6MC4wLCJSaWdodCI6MC4wLCJCb3R0b20iOjAuMH0sIkJhY2tncm91bmQiOnsiJHJlZiI6IjczIn0sIklzVmlzaWJsZSI6dHJ1ZSwiV2lkdGgiOjAuMCwiSGVpZ2h0IjowLjAsIkJvcmRlclN0eWxlIjpudWxsLCJQYXJlbnRTdHlsZSI6bnVsbH0sIkRhdGVTdHlsZSI6eyIkaWQiOiI1MzEiLCJGb250U2V0dGluZ3MiOnsiJGlkIjoiNTMy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UzMyIsIlRvcCI6MC4wLCJMZWZ0IjowLjAsIlJpZ2h0IjowLjAsIkJvdHRvbSI6MC4wfSwiUGFkZGluZyI6eyIkaWQiOiI1MzQiLCJUb3AiOjAuMCwiTGVmdCI6MC4wLCJSaWdodCI6MC4wLCJCb3R0b20iOjAuMH0sIkJhY2tncm91bmQiOnsiJHJlZiI6IjgwIn0sIklzVmlzaWJsZSI6ZmFsc2UsIldpZHRoIjowLjAsIkhlaWdodCI6MC4wLCJCb3JkZXJTdHlsZSI6bnVsbCwiUGFyZW50U3R5bGUiOm51bGx9LCJEYXRlRm9ybWF0Ijp7IiRpZCI6IjUz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zYiLCJGb3JtYXQiOjAsIklzVmlzaWJsZSI6ZmFsc2UsIkxhc3RLbm93blZpc2liaWxpdHlTdGF0ZSI6ZmFsc2V9LCJJc1Zpc2libGUiOnRydWUsIlBhcmVudFN0eWxlIjpudWxsfSwiSHlwZXJsaW5rIjp7IiRpZCI6IjUzNyIsIkFkZHJlc3MiOiIiLCJTdWJBZGRyZXNzIjoiIn0sIkltcG9ydElkIjpudWxsfSx7IiRpZCI6IjUzOCIsIklkIjoiYmE4Y2ZmZWUtMzI3MS00YzBlLTgxYWYtNjU1NjM5ZGU2ZmM4IiwiSW5kZXgiOjEwLCJHcm91cElkIjoiYThkY2IzNDEtNGZmZS00NGYyLWI3YmUtYTgzYmE5NTczZGFhIiwiVGl0bGUiOiJCbGFuayIsIkRhdGVUaW1lIjoiMjAxOS0wOS0wNVQyMzo1OTowMFoiLCJQZXJjZW50YWdlQ29tcGxldGUiOm51bGwsIk5vdGUiOm51bGwsIlN0eWxlIjp7IiRpZCI6IjUzOSIsIlRpdGxlUG9zaXRpb24iOiJSaWdodCIsIkRhdGVQb3NpdGlvbiI6IkxlZnQiLCJTaGFwZVR5cGUiOjEsIlNoYXBlU2l6ZSI6MCwiU2hhcGVTdHlsZSI6eyIkaWQiOiI1NDAiLCJNYXJnaW4iOnsiJGlkIjoiNTQxIiwiVG9wIjowLjAsIkxlZnQiOjAuMCwiUmlnaHQiOjAuMCwiQm90dG9tIjowLjB9LCJQYWRkaW5nIjp7IiRpZCI6IjU0MiIsIlRvcCI6MC4wLCJMZWZ0IjowLjAsIlJpZ2h0IjowLjAsIkJvdHRvbSI6MC4wfSwiQmFja2dyb3VuZCI6eyIkaWQiOiI1NDMiLCJDb2xvciI6eyIkaWQiOiI1NDQiLCJBIjoyNTUsIlIiOjExMSwiRyI6MTExLCJCIjoxMTZ9fSwiSXNWaXNpYmxlIjp0cnVlLCJXaWR0aCI6MTIuMCwiSGVpZ2h0IjoxNC4wLCJCb3JkZXJTdHlsZSI6eyIkaWQiOiI1NDUiLCJMaW5lQ29sb3IiOm51bGwsIkxpbmVXZWlnaHQiOjAuMCwiTGluZVR5cGUiOjAsIlBhcmVudFN0eWxlIjpudWxsfSwiUGFyZW50U3R5bGUiOm51bGx9LCJUaXRsZVN0eWxlIjp7IiRpZCI6IjU0NiIsIkZvbnRTZXR0aW5ncyI6eyIkaWQiOiI1NDciLCJGb250U2l6ZSI6MTEsIkZvbnROYW1lIjoiQ2FsaWJyaSIsIklzQm9sZCI6dHJ1ZSwiSXNJdGFsaWMiOmZhbHNlLCJJc1VuZGVybGluZWQiOmZhbHNlLCJQYXJlbnRTdHlsZSI6bnVsbH0sIkF1dG9TaXplIjowLCJGb3JlZ3JvdW5kIjp7IiRpZCI6IjU0OCIsIkNvbG9yIjp7IiRpZCI6IjU0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TAiLCJUb3AiOjAuMCwiTGVmdCI6MC4wLCJSaWdodCI6MC4wLCJCb3R0b20iOjAuMH0sIlBhZGRpbmciOnsiJGlkIjoiNTUxIiwiVG9wIjowLjAsIkxlZnQiOjAuMCwiUmlnaHQiOjAuMCwiQm90dG9tIjowLjB9LCJCYWNrZ3JvdW5kIjp7IiRyZWYiOiI3MyJ9LCJJc1Zpc2libGUiOmZhbHNlLCJXaWR0aCI6MC4wLCJIZWlnaHQiOjAuMCwiQm9yZGVyU3R5bGUiOm51bGwsIlBhcmVudFN0eWxlIjpudWxsfSwiRGF0ZVN0eWxlIjp7IiRpZCI6IjU1MiIsIkZvbnRTZXR0aW5ncyI6eyIkaWQiOiI1NTM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NTU0IiwiVG9wIjowLjAsIkxlZnQiOjAuMCwiUmlnaHQiOjAuMCwiQm90dG9tIjowLjB9LCJQYWRkaW5nIjp7IiRpZCI6IjU1NSIsIlRvcCI6MC4wLCJMZWZ0IjowLjAsIlJpZ2h0IjowLjAsIkJvdHRvbSI6MC4wfSwiQmFja2dyb3VuZCI6eyIkcmVmIjoiODAifSwiSXNWaXNpYmxlIjpmYWxzZSwiV2lkdGgiOjAuMCwiSGVpZ2h0IjowLjAsIkJvcmRlclN0eWxlIjpudWxsLCJQYXJlbnRTdHlsZSI6bnVsbH0sIkRhdGVGb3JtYXQiOnsiJGlkIjoiNTU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NyIsIkZvcm1hdCI6MCwiSXNWaXNpYmxlIjpmYWxzZSwiTGFzdEtub3duVmlzaWJpbGl0eVN0YXRlIjpmYWxzZX0sIklzVmlzaWJsZSI6dHJ1ZSwiUGFyZW50U3R5bGUiOm51bGx9LCJIeXBlcmxpbmsiOnsiJGlkIjoiNTU4IiwiQWRkcmVzcyI6IiIsIlN1YkFkZHJlc3MiOiIifSwiSW1wb3J0SWQiOm51bGx9LHsiJGlkIjoiNTU5IiwiSWQiOiJjMTk4M2UzMy01NWY2LTRiNWUtODU1Yi02OTkwNDQzN2RhNmYiLCJJbmRleCI6OCwiR3JvdXBJZCI6ImE4ZGNiMzQxLTRmZmUtNDRmMi1iN2JlLWE4M2JhOTU3M2RhYSIsIlRpdGxlIjoiQmxhbmsiLCJEYXRlVGltZSI6IjIwMTktMDgtMTFUMjM6NTk6MDBaIiwiUGVyY2VudGFnZUNvbXBsZXRlIjpudWxsLCJOb3RlIjpudWxsLCJTdHlsZSI6eyIkaWQiOiI1NjAiLCJUaXRsZVBvc2l0aW9uIjoiQmVsb3ciLCJEYXRlUG9zaXRpb24iOiJMZWZ0IiwiU2hhcGVUeXBlIjoxLCJTaGFwZVNpemUiOjAsIlNoYXBlU3R5bGUiOnsiJGlkIjoiNTYxIiwiTWFyZ2luIjp7IiRpZCI6IjU2MiIsIlRvcCI6MC4wLCJMZWZ0IjowLjAsIlJpZ2h0IjowLjAsIkJvdHRvbSI6MC4wfSwiUGFkZGluZyI6eyIkaWQiOiI1NjMiLCJUb3AiOjAuMCwiTGVmdCI6MC4wLCJSaWdodCI6MC4wLCJCb3R0b20iOjAuMH0sIkJhY2tncm91bmQiOnsiJGlkIjoiNTY0IiwiQ29sb3IiOnsiJGlkIjoiNTY1IiwiQSI6MjU1LCJSIjo5NywiRyI6MTI5LCJCIjoxNTF9fSwiSXNWaXNpYmxlIjp0cnVlLCJXaWR0aCI6MTIuMCwiSGVpZ2h0IjoxNC4wLCJCb3JkZXJTdHlsZSI6eyIkaWQiOiI1NjYiLCJMaW5lQ29sb3IiOm51bGwsIkxpbmVXZWlnaHQiOjAuMCwiTGluZVR5cGUiOjAsIlBhcmVudFN0eWxlIjpudWxsfSwiUGFyZW50U3R5bGUiOm51bGx9LCJUaXRsZVN0eWxlIjp7IiRpZCI6IjU2NyIsIkZvbnRTZXR0aW5ncyI6eyIkaWQiOiI1NjgiLCJGb250U2l6ZSI6MTEsIkZvbnROYW1lIjoiQ2FsaWJyaSIsIklzQm9sZCI6dHJ1ZSwiSXNJdGFsaWMiOmZhbHNlLCJJc1VuZGVybGluZWQiOmZhbHNlLCJQYXJlbnRTdHlsZSI6bnVsbH0sIkF1dG9TaXplIjowLCJGb3JlZ3JvdW5kIjp7IiRpZCI6IjU2OSIsIkNvbG9yIjp7IiRpZCI6IjU3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NzEiLCJUb3AiOjAuMCwiTGVmdCI6MC4wLCJSaWdodCI6MC4wLCJCb3R0b20iOjAuMH0sIlBhZGRpbmciOnsiJGlkIjoiNTcyIiwiVG9wIjowLjAsIkxlZnQiOjAuMCwiUmlnaHQiOjAuMCwiQm90dG9tIjowLjB9LCJCYWNrZ3JvdW5kIjp7IiRyZWYiOiI3MyJ9LCJJc1Zpc2libGUiOmZhbHNlLCJXaWR0aCI6MC4wLCJIZWlnaHQiOjAuMCwiQm9yZGVyU3R5bGUiOm51bGwsIlBhcmVudFN0eWxlIjpudWxsfSwiRGF0ZVN0eWxlIjp7IiRpZCI6IjU3MyIsIkZvbnRTZXR0aW5ncyI6eyIkaWQiOiI1NzQ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NTc1IiwiVG9wIjowLjAsIkxlZnQiOjAuMCwiUmlnaHQiOjAuMCwiQm90dG9tIjowLjB9LCJQYWRkaW5nIjp7IiRpZCI6IjU3NiIsIlRvcCI6MC4wLCJMZWZ0IjowLjAsIlJpZ2h0IjowLjAsIkJvdHRvbSI6MC4wfSwiQmFja2dyb3VuZCI6eyIkcmVmIjoiODAifSwiSXNWaXNpYmxlIjpmYWxzZSwiV2lkdGgiOjAuMCwiSGVpZ2h0IjowLjAsIkJvcmRlclN0eWxlIjpudWxsLCJQYXJlbnRTdHlsZSI6bnVsbH0sIkRhdGVGb3JtYXQiOnsiJGlkIjoiNT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3OCIsIkZvcm1hdCI6MCwiSXNWaXNpYmxlIjpmYWxzZSwiTGFzdEtub3duVmlzaWJpbGl0eVN0YXRlIjpmYWxzZX0sIklzVmlzaWJsZSI6dHJ1ZSwiUGFyZW50U3R5bGUiOm51bGx9LCJIeXBlcmxpbmsiOnsiJGlkIjoiNTc5IiwiQWRkcmVzcyI6IiIsIlN1YkFkZHJlc3MiOiIifSwiSW1wb3J0SWQiOm51bGx9LHsiJGlkIjoiNTgwIiwiSWQiOiJjYzYzZWI2Yi05OTQ3LTQ0ZTQtYWU1Zi1jYmJlN2ZlMDhiNmQiLCJJbmRleCI6NywiR3JvdXBJZCI6ImE4ZGNiMzQxLTRmZmUtNDRmMi1iN2JlLWE4M2JhOTU3M2RhYSIsIlRpdGxlIjoiQmxhbmsiLCJEYXRlVGltZSI6IjIwMTktMDctMjFUMjM6NTk6MDBaIiwiUGVyY2VudGFnZUNvbXBsZXRlIjpudWxsLCJOb3RlIjpudWxsLCJTdHlsZSI6eyIkaWQiOiI1ODEiLCJUaXRsZVBvc2l0aW9uIjoiUmlnaHQiLCJEYXRlUG9zaXRpb24iOiJMZWZ0IiwiU2hhcGVUeXBlIjoxLCJTaGFwZVNpemUiOjAsIlNoYXBlU3R5bGUiOnsiJGlkIjoiNTgyIiwiTWFyZ2luIjp7IiRpZCI6IjU4MyIsIlRvcCI6MC4wLCJMZWZ0IjowLjAsIlJpZ2h0IjowLjAsIkJvdHRvbSI6MC4wfSwiUGFkZGluZyI6eyIkaWQiOiI1ODQiLCJUb3AiOjAuMCwiTGVmdCI6MC4wLCJSaWdodCI6MC4wLCJCb3R0b20iOjAuMH0sIkJhY2tncm91bmQiOnsiJGlkIjoiNTg1IiwiQ29sb3IiOnsiJGlkIjoiNTg2IiwiQSI6MjU1LCJSIjoxNDEsIkciOjk5LCJCIjoxMTZ9fSwiSXNWaXNpYmxlIjp0cnVlLCJXaWR0aCI6MTIuMCwiSGVpZ2h0IjoxNC4wLCJCb3JkZXJTdHlsZSI6eyIkaWQiOiI1ODciLCJMaW5lQ29sb3IiOm51bGwsIkxpbmVXZWlnaHQiOjAuMCwiTGluZVR5cGUiOjAsIlBhcmVudFN0eWxlIjpudWxsfSwiUGFyZW50U3R5bGUiOm51bGx9LCJUaXRsZVN0eWxlIjp7IiRpZCI6IjU4OCIsIkZvbnRTZXR0aW5ncyI6eyIkaWQiOiI1ODkiLCJGb250U2l6ZSI6MTEsIkZvbnROYW1lIjoiQ2FsaWJyaSIsIklzQm9sZCI6dHJ1ZSwiSXNJdGFsaWMiOmZhbHNlLCJJc1VuZGVybGluZWQiOmZhbHNlLCJQYXJlbnRTdHlsZSI6bnVsbH0sIkF1dG9TaXplIjowLCJGb3JlZ3JvdW5kIjp7IiRpZCI6IjU5MCIsIkNvbG9yIjp7IiRpZCI6IjU5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OTIiLCJUb3AiOjAuMCwiTGVmdCI6MC4wLCJSaWdodCI6MC4wLCJCb3R0b20iOjAuMH0sIlBhZGRpbmciOnsiJGlkIjoiNTkzIiwiVG9wIjowLjAsIkxlZnQiOjAuMCwiUmlnaHQiOjAuMCwiQm90dG9tIjowLjB9LCJCYWNrZ3JvdW5kIjp7IiRyZWYiOiI3MyJ9LCJJc1Zpc2libGUiOmZhbHNlLCJXaWR0aCI6MC4wLCJIZWlnaHQiOjAuMCwiQm9yZGVyU3R5bGUiOm51bGwsIlBhcmVudFN0eWxlIjpudWxsfSwiRGF0ZVN0eWxlIjp7IiRpZCI6IjU5NCIsIkZvbnRTZXR0aW5ncyI6eyIkaWQiOiI1OTU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NTk2IiwiVG9wIjowLjAsIkxlZnQiOjAuMCwiUmlnaHQiOjAuMCwiQm90dG9tIjowLjB9LCJQYWRkaW5nIjp7IiRpZCI6IjU5NyIsIlRvcCI6MC4wLCJMZWZ0IjowLjAsIlJpZ2h0IjowLjAsIkJvdHRvbSI6MC4wfSwiQmFja2dyb3VuZCI6eyIkcmVmIjoiODAifSwiSXNWaXNpYmxlIjpmYWxzZSwiV2lkdGgiOjAuMCwiSGVpZ2h0IjowLjAsIkJvcmRlclN0eWxlIjpudWxsLCJQYXJlbnRTdHlsZSI6bnVsbH0sIkRhdGVGb3JtYXQiOnsiJGlkIjoiNT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OSIsIkZvcm1hdCI6MCwiSXNWaXNpYmxlIjpmYWxzZSwiTGFzdEtub3duVmlzaWJpbGl0eVN0YXRlIjpmYWxzZX0sIklzVmlzaWJsZSI6dHJ1ZSwiUGFyZW50U3R5bGUiOm51bGx9LCJIeXBlcmxpbmsiOnsiJGlkIjoiNjAwIiwiQWRkcmVzcyI6IiIsIlN1YkFkZHJlc3MiOiIifSwiSW1wb3J0SWQiOm51bGx9XSwiSWQiOiI1MDkyM2Q5NS0wZGEzLTRjY2UtYjNkMC1jMTU2NjAwNjU2MGIiLCJJc1NpbmdsZUl0ZW1Sb3ciOmZhbHNlfSx7IiRpZCI6IjYwMSIsIl90YXNrcyI6W10sIl9taWxlc3RvbmVzIjpbeyIkaWQiOiI2MDIiLCJJZCI6IjA0MTAxMGUzLTQ4YTUtNGJkNS1hZGFlLTg3MmFkZDllZjE5NCIsIkluZGV4IjoyNSwiR3JvdXBJZCI6ImE4ZGNiMzQxLTRmZmUtNDRmMi1iN2JlLWE4M2JhOTU3M2RhYSIsIlRpdGxlIjoiRWFybHkgQWNjZXNzIiwiRGF0ZVRpbWUiOiIyMDE5LTA5LTI2VDIzOjU5OjAwWiIsIlBlcmNlbnRhZ2VDb21wbGV0ZSI6bnVsbCwiTm90ZSI6bnVsbCwiU3R5bGUiOnsiJGlkIjoiNjAzIiwiVGl0bGVQb3NpdGlvbiI6IlJpZ2h0IiwiRGF0ZVBvc2l0aW9uIjoiTGVmdCIsIlNoYXBlVHlwZSI6MTMsIlNoYXBlU2l6ZSI6MSwiU2hhcGVTdHlsZSI6eyIkaWQiOiI2MDQiLCJNYXJnaW4iOnsiJHJlZiI6Ijg3In0sIlBhZGRpbmciOnsiJHJlZiI6Ijg4In0sIkJhY2tncm91bmQiOnsiJGlkIjoiNjA1IiwiQ29sb3IiOnsiJGlkIjoiNjA2IiwiQSI6MjU1LCJSIjoxMTIsIkciOjE3MywiQiI6NzF9fSwiSXNWaXNpYmxlIjp0cnVlLCJXaWR0aCI6MTguMCwiSGVpZ2h0IjoyMC4wLCJCb3JkZXJTdHlsZSI6eyIkaWQiOiI2MDciLCJMaW5lQ29sb3IiOm51bGwsIkxpbmVXZWlnaHQiOjAuMCwiTGluZVR5cGUiOjAsIlBhcmVudFN0eWxlIjpudWxsfSwiUGFyZW50U3R5bGUiOm51bGx9LCJUaXRsZVN0eWxlIjp7IiRpZCI6IjYwOCIsIkZvbnRTZXR0aW5ncyI6eyIkaWQiOiI2MDkiLCJGb250U2l6ZSI6MTAsIkZvbnROYW1lIjoiTVYgQm9saSIsIklzQm9sZCI6ZmFsc2UsIklzSXRhbGljIjpmYWxzZSwiSXNVbmRlcmxpbmVkIjpmYWxzZSwiUGFyZW50U3R5bGUiOm51bGx9LCJBdXRvU2l6ZSI6MCwiRm9yZWdyb3VuZCI6eyIkaWQiOiI2MTAiLCJDb2xvciI6eyIkaWQiOiI2MT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czIn0sIklzVmlzaWJsZSI6dHJ1ZSwiV2lkdGgiOjAuMCwiSGVpZ2h0IjowLjAsIkJvcmRlclN0eWxlIjpudWxsLCJQYXJlbnRTdHlsZSI6bnVsbH0sIkRhdGVTdHlsZSI6eyIkaWQiOiI2MTIiLCJGb250U2V0dGluZ3MiOnsiJGlkIjoiNjEzIiwiRm9udFNpemUiOjEwLCJGb250TmFtZSI6IkNhbGlicmkiLCJJc0JvbGQiOmZhbHNlLCJJc0l0YWxpYyI6ZmFsc2UsIklzVW5kZXJsaW5lZCI6ZmFsc2UsIlBhcmVudFN0eWxlIjpudWxsfSwiQXV0b1NpemUiOjAsIkZvcmVncm91bmQiOnsiJGlkIjoiNjE0IiwiQ29sb3IiOnsiJGlkIjoiNjE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AyIn0sIlBhZGRpbmciOnsiJHJlZiI6IjEwMyJ9LCJCYWNrZ3JvdW5kIjp7IiRyZWYiOiI4MCJ9LCJJc1Zpc2libGUiOmZhbHNlLCJXaWR0aCI6MC4wLCJIZWlnaHQiOjAuMCwiQm9yZGVyU3R5bGUiOm51bGwsIlBhcmVudFN0eWxlIjpudWxsfSwiRGF0ZUZvcm1hdCI6eyIkcmVmIjoiMTA0In0sIldlZWtOdW1iZXJpbmciOnsiJGlkIjoiNjE2IiwiRm9ybWF0IjowLCJJc1Zpc2libGUiOmZhbHNlLCJMYXN0S25vd25WaXNpYmlsaXR5U3RhdGUiOmZhbHNlfSwiSXNWaXNpYmxlIjpmYWxzZSwiUGFyZW50U3R5bGUiOm51bGx9LCJIeXBlcmxpbmsiOnsiJGlkIjoiNjE3IiwiQWRkcmVzcyI6IiIsIlN1YkFkZHJlc3MiOiIifSwiSW1wb3J0SWQiOm51bGx9XSwiSWQiOiJhOGRjYjM0MS00ZmZlLTQ0ZjItYjdiZS1hODNiYTk1NzNkYWEiLCJJc1NpbmdsZUl0ZW1Sb3ciOmZhbHNlfSx7IiRpZCI6IjYxOCIsIl90YXNrcyI6W3siJGlkIjoiNjE5IiwiX2F0dGFjaGVkTWlsZXN0b25lcyI6W10sIlRhc2tEZWZpbml0aW9uIjp7IiRpZCI6IjYyMCIsIkdyb3VwTmFtZSI6IjRlYTQ2ZWYwLTExNTgtNDE0Yy04YmU1LWNiZGVlMjdmOTMxZCIsIlN0YXJ0RGF0ZSI6IjIwMTktMDctMDFUMDE6MjQ6MDAiLCJFbmREYXRlIjoiMjAxOS0wNy0zMVQyMTo0NTowMCIsIlBlcmNlbnRhZ2VDb21wbGV0ZSI6bnVsbCwiU3R5bGUiOnsiJGlkIjoiNjIxIiwiU2hhcGUiOjIsIlNoYXBlVGhpY2tuZXNzIjowLCJEdXJhdGlvbkZvcm1hdCI6MCwiSW5jbHVkZU5vbldvcmtpbmdEYXlzSW5EdXJhdGlvbiI6ZmFsc2UsIlBlcmNlbnRhZ2VDb21wbGV0ZVN0eWxlIjp7IiRpZCI6IjYyMiIsIkZvbnRTZXR0aW5ncyI6eyIkaWQiOiI2MjM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jI0IiwiVG9wIjowLjAsIkxlZnQiOjAuMCwiUmlnaHQiOjAuMCwiQm90dG9tIjowLjB9LCJQYWRkaW5nIjp7IiRpZCI6IjYyNSIsIlRvcCI6MC4wLCJMZWZ0IjowLjAsIlJpZ2h0IjowLjAsIkJvdHRvbSI6MC4wfSwiQmFja2dyb3VuZCI6eyIkcmVmIjoiMTQifSwiSXNWaXNpYmxlIjp0cnVlLCJXaWR0aCI6MC4wLCJIZWlnaHQiOjAuMCwiQm9yZGVyU3R5bGUiOnsiJGlkIjoiNjI2IiwiTGluZUNvbG9yIjpudWxsLCJMaW5lV2VpZ2h0IjowLjAsIkxpbmVUeXBlIjowLCJQYXJlbnRTdHlsZSI6bnVsbH0sIlBhcmVudFN0eWxlIjpudWxsfSwiRHVyYXRpb25TdHlsZSI6eyIkaWQiOiI2MjciLCJGb250U2V0dGluZ3MiOnsiJGlkIjoiNjI4IiwiRm9udFNpemUiOjEwLCJGb250TmFtZSI6IkNhbGlicmkiLCJJc0JvbGQiOmZhbHNlLCJJc0l0YWxpYyI6ZmFsc2UsIklzVW5kZXJsaW5lZCI6ZmFsc2UsIlBhcmVudFN0eWxlIjpudWxsfSwiQXV0b1NpemUiOjAsIkZvcmVncm91bmQiOnsiJGlkIjoiNjI5IiwiQ29sb3IiOnsiJHJlZiI6IjIwIn19LCJNYXhXaWR0aCI6MjAwLjAsIk1heEhlaWdodCI6IkluZmluaXR5IiwiU21hcnRGb3JlZ3JvdW5kSXNBY3RpdmUiOmZhbHNlLCJIb3Jpem9udGFsQWxpZ25tZW50IjowLCJWZXJ0aWNhbEFsaWdubWVudCI6MCwiU21hcnRGb3JlZ3JvdW5kIjpudWxsLCJCYWNrZ3JvdW5kRmlsbFR5cGUiOjAsIk1hcmdpbiI6eyIkaWQiOiI2MzAiLCJUb3AiOjAuMCwiTGVmdCI6MC4wLCJSaWdodCI6MC4wLCJCb3R0b20iOjAuMH0sIlBhZGRpbmciOnsiJGlkIjoiNjMxIiwiVG9wIjowLjAsIkxlZnQiOjAuMCwiUmlnaHQiOjAuMCwiQm90dG9tIjowLjB9LCJCYWNrZ3JvdW5kIjp7IiRyZWYiOiIyMyJ9LCJJc1Zpc2libGUiOnRydWUsIldpZHRoIjowLjAsIkhlaWdodCI6MC4wLCJCb3JkZXJTdHlsZSI6eyIkaWQiOiI2MzIiLCJMaW5lQ29sb3IiOm51bGwsIkxpbmVXZWlnaHQiOjAuMCwiTGluZVR5cGUiOjAsIlBhcmVudFN0eWxlIjpudWxsfSwiUGFyZW50U3R5bGUiOm51bGx9LCJIb3Jpem9udGFsQ29ubmVjdG9yU3R5bGUiOnsiJGlkIjoiNjMzIiwiTGluZUNvbG9yIjp7IiRyZWYiOiIyNiJ9LCJMaW5lV2VpZ2h0IjoxLjAsIkxpbmVUeXBlIjowLCJQYXJlbnRTdHlsZSI6bnVsbH0sIlZlcnRpY2FsQ29ubmVjdG9yU3R5bGUiOnsiJGlkIjoiNjM0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zNSIsIk1hcmdpbiI6eyIkaWQiOiI2MzYiLCJUb3AiOjAuMCwiTGVmdCI6NC4wLCJSaWdodCI6NC4wLCJCb3R0b20iOjAuMH0sIlBhZGRpbmciOnsiJGlkIjoiNjM3IiwiVG9wIjowLjAsIkxlZnQiOjAuMCwiUmlnaHQiOjAuMCwiQm90dG9tIjowLjB9LCJCYWNrZ3JvdW5kIjp7IiRpZCI6IjYzOCIsIkNvbG9yIjp7IiRpZCI6IjYzOSIsIkEiOjI1NSwiUiI6MTEyLCJHIjoxNzMsIkIiOjcxfX0sIklzVmlzaWJsZSI6dHJ1ZSwiV2lkdGgiOjAuMCwiSGVpZ2h0IjoxNi4xMTMzMzMzMzMzMzMzNDQsIkJvcmRlclN0eWxlIjp7IiRpZCI6IjY0MCIsIkxpbmVDb2xvciI6eyIkcmVmIjoiMzcifSwiTGluZVdlaWdodCI6MC4wLCJMaW5lVHlwZSI6MCwiUGFyZW50U3R5bGUiOm51bGx9LCJQYXJlbnRTdHlsZSI6bnVsbH0sIlRpdGxlU3R5bGUiOnsiJGlkIjoiNjQxIiwiRm9udFNldHRpbmdzIjp7IiRpZCI6IjY0MiIsIkZvbnRTaXplIjoxMCwiRm9udE5hbWUiOiJNViBCb2xpIiwiSXNCb2xkIjpmYWxzZSwiSXNJdGFsaWMiOmZhbHNlLCJJc1VuZGVybGluZWQiOmZhbHNlLCJQYXJlbnRTdHlsZSI6bnVsbH0sIkF1dG9TaXplIjowLCJGb3JlZ3JvdW5kIjp7IiRpZCI6IjY0MyIsIkNvbG9yIjp7IiRpZCI6IjY0N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2NDUiLCJUb3AiOjAuMCwiTGVmdCI6MC4wLCJSaWdodCI6MC4wLCJCb3R0b20iOjAuMH0sIlBhZGRpbmciOnsiJGlkIjoiNjQ2IiwiVG9wIjowLjAsIkxlZnQiOjAuMCwiUmlnaHQiOjAuMCwiQm90dG9tIjowLjB9LCJCYWNrZ3JvdW5kIjp7IiRyZWYiOiI0NSJ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yZWYiOiI0OSJ9LCJNYXhXaWR0aCI6MjAwLjAsIk1heEhlaWdodCI6IkluZmluaXR5IiwiU21hcnRGb3JlZ3JvdW5kSXNBY3RpdmUiOmZhbHNlLCJIb3Jpem9udGFsQWxpZ25tZW50IjoyLCJWZXJ0aWNhbEFsaWdubWVudCI6MCwiU21hcnRGb3JlZ3JvdW5kIjpudWxsLCJCYWNrZ3JvdW5kRmlsbFR5cGUiOjAsIk1hcmdpbiI6eyIkaWQiOiI2NTAiLCJUb3AiOjAuMCwiTGVmdCI6MC4wLCJSaWdodCI6MC4wLCJCb3R0b20iOjAuMH0sIlBhZGRpbmciOnsiJGlkIjoiNjUxIiwiVG9wIjowLjAsIkxlZnQiOjAuMCwiUmlnaHQiOjAuMCwiQm90dG9tIjowLjB9LCJCYWNrZ3JvdW5kIjp7IiRyZWYiOiI1MyJ9LCJJc1Zpc2libGUiOnRydWUsIldpZHRoIjowLjAsIkhlaWdodCI6MC4wLCJCb3JkZXJTdHlsZSI6eyIkaWQiOiI2NTIiLCJMaW5lQ29sb3IiOm51bGwsIkxpbmVXZWlnaHQiOjAuMCwiTGluZVR5cGUiOjAsIlBhcmVudFN0eWxlIjpudWxsfSwiUGFyZW50U3R5bGUiOm51bGx9LCJEYXRlRm9ybWF0Ijp7IiRpZCI6IjY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TQiLCJGb3JtYXQiOjAsIklzVmlzaWJsZSI6ZmFsc2UsIkxhc3RLbm93blZpc2liaWxpdHlTdGF0ZSI6ZmFsc2V9LCJJc1Zpc2libGUiOmZhbHNlLCJQYXJlbnRTdHlsZSI6bnVsbH0sIkluZGV4IjoyNiwiU21hcnREdXJhdGlvbkFjdGl2YXRlZCI6ZmFsc2UsIkRhdGVGb3JtYXQiOnsiJHJlZiI6IjY1MyJ9LCJXZWVrTnVtYmVyaW5nIjp7IiRpZCI6IjY1NSIsIkZvcm1hdCI6MCwiSXNWaXNpYmxlIjpmYWxzZSwiTGFzdEtub3duVmlzaWJpbGl0eVN0YXRlIjpmYWxzZX0sIklkIjoiYjUxYzhlNmItZTAxZi00YjIzLThkZjYtOWQ2M2Y0MzA2YWViIiwiSW1wb3J0SWQiOm51bGwsIlRpdGxlIjoiQ29tbXVuaWNhdGlvbiIsIk5vdGUiOm51bGwsIkh5cGVybGluayI6eyIkaWQiOiI2NTYiLCJBZGRyZXNzIjoiIiwiU3ViQWRkcmVzcyI6IiJ9LCJJc0NoYW5nZWQiOmZhbHNlLCJJc05ldyI6ZmFsc2V9fV0sIl9taWxlc3RvbmVzIjpbXSwiSWQiOiI0ZWE0NmVmMC0xMTU4LTQxNGMtOGJlNS1jYmRlZTI3ZjkzMWQiLCJJc1NpbmdsZUl0ZW1Sb3ciOmZhbHNlfV0sIkluZGV4IjowLCJJZCI6ImEyYTczYWI1LTFkMjQtNDM4Ni1hNmVjLWM5YjkzM2Y2YmQ0OCIsIkhlYWRlclRleHQiOm51bGwsIklzRGVmYXVsdCI6dHJ1ZSwiU3R5bGUiOnsiJGlkIjoiNjU3IiwiSGVhZGVyU3R5bGUiOnsiJGlkIjoiNjU4IiwiVGV4dFN0eWxlIjp7IiRpZCI6IjY1OSIsIkZvbnRTZXR0aW5ncyI6eyIkaWQiOiI2NjAiLCJGb250U2l6ZSI6MTEsIkZvbnROYW1lIjoiQ2FsaWJyaSIsIklzQm9sZCI6ZmFsc2UsIklzSXRhbGljIjpmYWxzZSwiSXNVbmRlcmxpbmVkIjpmYWxzZSwiUGFyZW50U3R5bGUiOm51bGx9LCJBdXRvU2l6ZSI6MiwiRm9yZWdyb3VuZCI6eyIkaWQiOiI2NjEiLCJDb2xvciI6eyIkaWQiOiI2Nj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2NjMiLCJUb3AiOjAuMCwiTGVmdCI6MC4wLCJSaWdodCI6MC4wLCJCb3R0b20iOjAuMH0sIlBhZGRpbmciOnsiJGlkIjoiNjY0IiwiVG9wIjowLjAsIkxlZnQiOjAuMCwiUmlnaHQiOjAuMCwiQm90dG9tIjowLjB9LCJCYWNrZ3JvdW5kIjpudWxsLCJJc1Zpc2libGUiOnRydWUsIldpZHRoIjowLjAsIkhlaWdodCI6MC4wLCJCb3JkZXJTdHlsZSI6bnVsbCwiUGFyZW50U3R5bGUiOm51bGx9LCJSZWN0YW5nbGVTdHlsZSI6eyIkaWQiOiI2NjUiLCJNYXJnaW4iOnsiJGlkIjoiNjY2IiwiVG9wIjowLjAsIkxlZnQiOjAuMCwiUmlnaHQiOjAuMCwiQm90dG9tIjowLjB9LCJQYWRkaW5nIjp7IiRpZCI6IjY2NyIsIlRvcCI6MC4wLCJMZWZ0IjowLjAsIlJpZ2h0IjowLjAsIkJvdHRvbSI6MC4wfSwiQmFja2dyb3VuZCI6eyIkaWQiOiI2NjgiLCJDb2xvciI6eyIkaWQiOiI2NjkiLCJBIjo2MywiUiI6MTg1LCJHIjoxNjQsIkIiOjEzN319LCJJc1Zpc2libGUiOnRydWUsIldpZHRoIjowLjAsIkhlaWdodCI6MC4wLCJCb3JkZXJTdHlsZSI6eyIkaWQiOiI2NzAiLCJMaW5lQ29sb3IiOnsiJGlkIjoiNjcxIiwiJHR5cGUiOiJOTFJFLkNvbW1vbi5Eb20uU29saWRDb2xvckJydXNoLCBOTFJFLkNvbW1vbiIsIkNvbG9yIjp7IiRpZCI6IjY3MiIsIkEiOjI1NSwiUiI6MjU1LCJHIjowLCJCIjowfX0sIkxpbmVXZWlnaHQiOjAuMCwiTGluZVR5cGUiOjAsIlBhcmVudFN0eWxlIjpudWxsfSwiUGFyZW50U3R5bGUiOm51bGx9LCJNYXJnaW4iOnsiJGlkIjoiNjczIiwiVG9wIjowLjAsIkxlZnQiOjAuMCwiUmlnaHQiOjAuMCwiQm90dG9tIjowLjB9LCJQYWRkaW5nIjp7IiRpZCI6IjY3NCIsIlRvcCI6MC4wLCJMZWZ0IjowLjAsIlJpZ2h0IjowLjAsIkJvdHRvbSI6MC4wfSwiQmFja2dyb3VuZCI6bnVsbCwiSXNWaXNpYmxlIjp0cnVlLCJXaWR0aCI6MC4wLCJIZWlnaHQiOjAuMCwiQm9yZGVyU3R5bGUiOm51bGwsIlBhcmVudFN0eWxlIjpudWxsfSwiQmFja2dyb3VuZFN0eWxlIjp7IiRpZCI6IjY3NSIsIk1hcmdpbiI6eyIkaWQiOiI2NzYiLCJUb3AiOjAuMCwiTGVmdCI6MC4wLCJSaWdodCI6MC4wLCJCb3R0b20iOjAuMH0sIlBhZGRpbmciOnsiJGlkIjoiNjc3IiwiVG9wIjowLjAsIkxlZnQiOjAuMCwiUmlnaHQiOjAuMCwiQm90dG9tIjowLjB9LCJCYWNrZ3JvdW5kIjp7IiRpZCI6IjY3OCIsIkNvbG9yIjp7IiRpZCI6IjY3OSIsIkEiOjUxLCJSIjoxNjUsIkciOjE2NSwiQiI6MTY1fX0sIklzVmlzaWJsZSI6dHJ1ZSwiV2lkdGgiOjAuMCwiSGVpZ2h0IjowLjAsIkJvcmRlclN0eWxlIjp7IiRpZCI6IjY4MCIsIkxpbmVDb2xvciI6eyIkaWQiOiI2ODEiLCIkdHlwZSI6Ik5MUkUuQ29tbW9uLkRvbS5Tb2xpZENvbG9yQnJ1c2gsIE5MUkUuQ29tbW9uIiwiQ29sb3IiOnsiJGlkIjoiNjgyIiwiQSI6MjU1LCJSIjoyNTUsIkciOjAsIkIiOjB9fSwiTGluZVdlaWdodCI6MC4wLCJMaW5lVHlwZSI6MCwiUGFyZW50U3R5bGUiOm51bGx9LCJQYXJlbnRTdHlsZSI6bnVsbH0sIk1hcmdpbiI6eyIkaWQiOiI2ODMiLCJUb3AiOjAuMCwiTGVmdCI6MC4wLCJSaWdodCI6MC4wLCJCb3R0b20iOjAuMH0sIlBhZGRpbmciOnsiJGlkIjoiNjg0IiwiVG9wIjowLjAsIkxlZnQiOjAuMCwiUmlnaHQiOjAuMCwiQm90dG9tIjowLjB9LCJJc1Zpc2libGUiOnRydWUsIldpZHRoIjowLjAsIkhlaWdodCI6MC4wLCJCb3JkZXJTdHlsZSI6bnVsbCwiUGFyZW50U3R5bGUiOm51bGx9fV0sIklkIjoiZDU1MDhmYjAtM2NiYi00ZGJmLWE3YzMtNDczNmNjZjA0YWRjIiwiSW5kZXgiOjEsIkhlYWRlclRleHQiOiJXb3Jrc2hvcHMiLCJTdHlsZSI6eyIkaWQiOiI2ODUiLCJIZWFkZXJTdHlsZSI6eyIkaWQiOiI2ODYiLCJUZXh0SXNWZXJ0aWNhbCI6ZmFsc2UsIlRleHRTdHlsZSI6eyIkaWQiOiI2ODciLCJGb250U2V0dGluZ3MiOnsiJGlkIjoiNjg4IiwiRm9udFNpemUiOjEyLCJGb250TmFtZSI6Ik1WIEJvbGkiLCJJc0JvbGQiOmZhbHNlLCJJc0l0YWxpYyI6ZmFsc2UsIklzVW5kZXJsaW5lZCI6ZmFsc2UsIlBhcmVudFN0eWxlIjpudWxsfSwiQXV0b1NpemUiOjAsIkZvcmVncm91bmQiOnsiJGlkIjoiNjg5IiwiQ29sb3IiOnsiJGlkIjoiNjkwIiwiQSI6MjU1LCJSIjozNSwiRyI6MzUsIkIiOjM3fX0sIk1heFdpZHRoIjowLjAsIk1heEhlaWdodCI6MC4wLCJTbWFydEZvcmVncm91bmRJc0FjdGl2ZSI6ZmFsc2UsIkhvcml6b250YWxBbGlnbm1lbnQiOjAsIlZlcnRpY2FsQWxpZ25tZW50IjowLCJTbWFydEZvcmVncm91bmQiOm51bGwsIkJhY2tncm91bmRGaWxsVHlwZSI6MCwiTWFyZ2luIjp7IiRyZWYiOiIzMjQifSwiUGFkZGluZyI6eyIkcmVmIjoiMzI1In0sIkJhY2tncm91bmQiOm51bGwsIklzVmlzaWJsZSI6ZmFsc2UsIldpZHRoIjowLjAsIkhlaWdodCI6MC4wLCJCb3JkZXJTdHlsZSI6bnVsbCwiUGFyZW50U3R5bGUiOm51bGx9LCJSZWN0YW5nbGVTdHlsZSI6eyIkaWQiOiI2OTEiLCJNYXJnaW4iOnsiJHJlZiI6IjMyOSJ9LCJQYWRkaW5nIjp7IiRyZWYiOiIzMzAifSwiQmFja2dyb3VuZCI6eyIkaWQiOiI2OTIiLCJDb2xvciI6eyIkaWQiOiI2OTMiLCJBIjoxMjcsIlIiOjE4NSwiRyI6MTY0LCJCIjoxMzd9fSwiSXNWaXNpYmxlIjpmYWxzZSwiV2lkdGgiOjAuMCwiSGVpZ2h0IjowLjAsIkJvcmRlclN0eWxlIjp7IiRpZCI6IjY5NCIsIkxpbmVDb2xvciI6eyIkaWQiOiI2OTUiLCIkdHlwZSI6Ik5MUkUuQ29tbW9uLkRvbS5Tb2xpZENvbG9yQnJ1c2gsIE5MUkUuQ29tbW9uIiwiQ29sb3IiOnsiJGlkIjoiNjk2IiwiQSI6MjU1LCJSIjo4OCwiRyI6MzksIkIiOjd9fSwiTGluZVdlaWdodCI6MC4wLCJMaW5lVHlwZSI6MCwiUGFyZW50U3R5bGUiOm51bGx9LCJQYXJlbnRTdHlsZSI6bnVsbH0sIk1hcmdpbiI6eyIkcmVmIjoiMzM2In0sIlBhZGRpbmciOnsiJHJlZiI6IjMzNyJ9LCJCYWNrZ3JvdW5kIjpudWxsLCJJc1Zpc2libGUiOnRydWUsIldpZHRoIjowLjAsIkhlaWdodCI6MC4wLCJCb3JkZXJTdHlsZSI6bnVsbCwiUGFyZW50U3R5bGUiOm51bGx9LCJCYWNrZ3JvdW5kU3R5bGUiOnsiJGlkIjoiNjk3IiwiTWFyZ2luIjp7IiRyZWYiOiIzMzkifSwiUGFkZGluZyI6eyIkcmVmIjoiMzQwIn0sIkJhY2tncm91bmQiOnsiJGlkIjoiNjk4IiwiQ29sb3IiOnsiJGlkIjoiNjk5IiwiQSI6MzgsIlIiOjE4NSwiRyI6MTY0LCJCIjoxMzd9fSwiSXNWaXNpYmxlIjp0cnVlLCJXaWR0aCI6MC4wLCJIZWlnaHQiOjAuMCwiQm9yZGVyU3R5bGUiOnsiJGlkIjoiNzAwIiwiTGluZUNvbG9yIjp7IiRpZCI6IjcwMSIsIiR0eXBlIjoiTkxSRS5Db21tb24uRG9tLlNvbGlkQ29sb3JCcnVzaCwgTkxSRS5Db21tb24iLCJDb2xvciI6eyIkaWQiOiI3MDIiLCJBIjoyNTUsIlIiOjg4LCJHIjozOSwiQiI6N319LCJMaW5lV2VpZ2h0IjowLjAsIkxpbmVUeXBlIjowLCJQYXJlbnRTdHlsZSI6bnVsbH0sIlBhcmVudFN0eWxlIjpudWxsfSwiSXNBYm92ZVRpbWViYW5kIjpmYWxzZSwiTWFyZ2luIjp7IiRpZCI6IjcwMyIsIlRvcCI6MC4wLCJMZWZ0IjowLjAsIlJpZ2h0IjowLjAsIkJvdHRvbSI6MC4wfSwiUGFkZGluZyI6eyIkaWQiOiI3MDQiLCJUb3AiOjAuMCwiTGVmdCI6MC4wLCJSaWdodCI6MC4wLCJCb3R0b20iOjAuMH0sIklzVmlzaWJsZSI6dHJ1ZSwiV2lkdGgiOjAuMCwiSGVpZ2h0IjowLjAsIkJvcmRlclN0eWxlIjp7IiRpZCI6IjcwNSIsIkxpbmVDb2xvciI6bnVsbCwiTGluZVdlaWdodCI6MC4wLCJMaW5lVHlwZSI6MCwiUGFyZW50U3R5bGUiOm51bGx9LCJQYXJlbnRTdHlsZSI6bnVsbH19LHsiJGlkIjoiNzA2IiwiX2FjdGl2aXRpZXMiOlt7IiRpZCI6IjcwNyIsIl9yb3dzIjpbeyIkaWQiOiI3MDgiLCJfdGFza3MiOlt7IiRpZCI6IjcwOSIsIl9hdHRhY2hlZE1pbGVzdG9uZXMiOltdLCJUYXNrRGVmaW5pdGlvbiI6eyIkaWQiOiI3MTAiLCJHcm91cE5hbWUiOiI5NWMyYzBlOC0yMDU1LTQyN2EtOTgzNy0zOWNlNGI5NGM1NWYiLCJTdGFydERhdGUiOiIyMDE5LTA2LTMwVDIxOjI0OjAwIiwiRW5kRGF0ZSI6IjIwMTktMDgtMDFUMDE6MTI6MDAiLCJQZXJjZW50YWdlQ29tcGxldGUiOm51bGwsIlN0eWxlIjp7IiRpZCI6IjcxMSIsIlNoYXBlIjoyLCJTaGFwZVRoaWNrbmVzcyI6MCwiRHVyYXRpb25Gb3JtYXQiOjAsIkluY2x1ZGVOb25Xb3JraW5nRGF5c0luRHVyYXRpb24iOmZhbHNlLCJQZXJjZW50YWdlQ29tcGxldGVTdHlsZSI6eyIkaWQiOiI3MTIiLCJGb250U2V0dGluZ3MiOnsiJGlkIjoiNzEzIiwiRm9udFNpemUiOjEwLCJGb250TmFtZSI6IkNhbGlicmkiLCJJc0JvbGQiOmZhbHNlLCJJc0l0YWxpYyI6ZmFsc2UsIklzVW5kZXJsaW5lZCI6ZmFsc2UsIlBhcmVudFN0eWxlIjpudWxsfSwiQXV0b1NpemUiOjAsIkZvcmVncm91bmQiOnsiJGlkIjoiNzE0IiwiQ29sb3IiOnsiJGlkIjoiNzE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MTYiLCJUb3AiOjAuMCwiTGVmdCI6MC4wLCJSaWdodCI6MC4wLCJCb3R0b20iOjAuMH0sIlBhZGRpbmciOnsiJGlkIjoiNzE3IiwiVG9wIjowLjAsIkxlZnQiOjAuMCwiUmlnaHQiOjAuMCwiQm90dG9tIjowLjB9LCJCYWNrZ3JvdW5kIjp7IiRyZWYiOiIxNCJ9LCJJc1Zpc2libGUiOnRydWUsIldpZHRoIjowLjAsIkhlaWdodCI6MC4wLCJCb3JkZXJTdHlsZSI6eyIkaWQiOiI3MTgiLCJMaW5lQ29sb3IiOm51bGwsIkxpbmVXZWlnaHQiOjAuMCwiTGluZVR5cGUiOjAsIlBhcmVudFN0eWxlIjpudWxsfSwiUGFyZW50U3R5bGUiOm51bGx9LCJEdXJhdGlvblN0eWxlIjp7IiRpZCI6IjcxOSIsIkZvbnRTZXR0aW5ncyI6eyIkaWQiOiI3MjAiLCJGb250U2l6ZSI6MTAsIkZvbnROYW1lIjoiQ2FsaWJyaSIsIklzQm9sZCI6ZmFsc2UsIklzSXRhbGljIjpmYWxzZSwiSXNVbmRlcmxpbmVkIjpmYWxzZSwiUGFyZW50U3R5bGUiOm51bGx9LCJBdXRvU2l6ZSI6MCwiRm9yZWdyb3VuZCI6eyIkaWQiOiI3MjEiLCJDb2xvciI6eyIkcmVmIjoiMjAifX0sIk1heFdpZHRoIjoyMDAuMCwiTWF4SGVpZ2h0IjoiSW5maW5pdHkiLCJTbWFydEZvcmVncm91bmRJc0FjdGl2ZSI6ZmFsc2UsIkhvcml6b250YWxBbGlnbm1lbnQiOjAsIlZlcnRpY2FsQWxpZ25tZW50IjowLCJTbWFydEZvcmVncm91bmQiOm51bGwsIkJhY2tncm91bmRGaWxsVHlwZSI6MCwiTWFyZ2luIjp7IiRpZCI6IjcyMiIsIlRvcCI6MC4wLCJMZWZ0IjowLjAsIlJpZ2h0IjowLjAsIkJvdHRvbSI6MC4wfSwiUGFkZGluZyI6eyIkaWQiOiI3MjMiLCJUb3AiOjAuMCwiTGVmdCI6MC4wLCJSaWdodCI6MC4wLCJCb3R0b20iOjAuMH0sIkJhY2tncm91bmQiOnsiJHJlZiI6IjIzIn0sIklzVmlzaWJsZSI6dHJ1ZSwiV2lkdGgiOjAuMCwiSGVpZ2h0IjowLjAsIkJvcmRlclN0eWxlIjp7IiRpZCI6IjcyNCIsIkxpbmVDb2xvciI6bnVsbCwiTGluZVdlaWdodCI6MC4wLCJMaW5lVHlwZSI6MCwiUGFyZW50U3R5bGUiOm51bGx9LCJQYXJlbnRTdHlsZSI6bnVsbH0sIkhvcml6b250YWxDb25uZWN0b3JTdHlsZSI6eyIkaWQiOiI3MjUiLCJMaW5lQ29sb3IiOnsiJHJlZiI6IjI2In0sIkxpbmVXZWlnaHQiOjEuMCwiTGluZVR5cGUiOjAsIlBhcmVudFN0eWxlIjpudWxsfSwiVmVydGljYWxDb25uZWN0b3JTdHlsZSI6eyIkaWQiOiI3MjY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I3IiwiTWFyZ2luIjp7IiRpZCI6IjcyOCIsIlRvcCI6MC4wLCJMZWZ0Ijo0LjAsIlJpZ2h0Ijo0LjAsIkJvdHRvbSI6MC4wfSwiUGFkZGluZyI6eyIkaWQiOiI3MjkiLCJUb3AiOjAuMCwiTGVmdCI6MC4wLCJSaWdodCI6MC4wLCJCb3R0b20iOjAuMH0sIkJhY2tncm91bmQiOnsiJGlkIjoiNzMwIiwiQ29sb3IiOnsiJGlkIjoiNzMxIiwiQSI6MjU1LCJSIjoxNDEsIkciOjk5LCJCIjoxMTZ9fSwiSXNWaXNpYmxlIjp0cnVlLCJXaWR0aCI6MC4wLCJIZWlnaHQiOjE2LjExMzMzMzMzMzMzMzM0NCwiQm9yZGVyU3R5bGUiOnsiJGlkIjoiNzMyIiwiTGluZUNvbG9yIjp7IiRyZWYiOiIzNyJ9LCJMaW5lV2VpZ2h0IjowLjAsIkxpbmVUeXBlIjowLCJQYXJlbnRTdHlsZSI6bnVsbH0sIlBhcmVudFN0eWxlIjpudWxsfSwiVGl0bGVTdHlsZSI6eyIkaWQiOiI3MzMiLCJGb250U2V0dGluZ3MiOnsiJGlkIjoiNzM0IiwiRm9udFNpemUiOjEwLCJGb250TmFtZSI6Ik1WIEJvbGkiLCJJc0JvbGQiOmZhbHNlLCJJc0l0YWxpYyI6ZmFsc2UsIklzVW5kZXJsaW5lZCI6ZmFsc2UsIlBhcmVudFN0eWxlIjpudWxsfSwiQXV0b1NpemUiOjIsIkZvcmVncm91bmQiOnsiJGlkIjoiNzM1IiwiQ29sb3IiOnsiJGlkIjoiNzM2IiwiQSI6MjU1LCJSIjoyNTUsIkciOjI1NSwiQiI6MjU1fX0sIk1heFdpZHRoIjo2OS43MywiTWF4SGVpZ2h0IjoiSW5maW5pdHkiLCJTbWFydEZvcmVncm91bmRJc0FjdGl2ZSI6ZmFsc2UsIkhvcml6b250YWxBbGlnbm1lbnQiOjEsIlZlcnRpY2FsQWxpZ25tZW50IjowLCJTbWFydEZvcmVncm91bmQiOm51bGwsIkJhY2tncm91bmRGaWxsVHlwZSI6MCwiTWFyZ2luIjp7IiRpZCI6IjczNyIsIlRvcCI6MC4wLCJMZWZ0IjowLjAsIlJpZ2h0IjowLjAsIkJvdHRvbSI6MC4wfSwiUGFkZGluZyI6eyIkaWQiOiI3MzgiLCJUb3AiOjAuMCwiTGVmdCI6MC4wLCJSaWdodCI6MC4wLCJCb3R0b20iOjAuMH0sIkJhY2tncm91bmQiOnsiJHJlZiI6IjQ1In0sIklzVmlzaWJsZSI6dHJ1ZSwiV2lkdGgiOjAuMCwiSGVpZ2h0IjowLjAsIkJvcmRlclN0eWxlIjp7IiRpZCI6IjczOSIsIkxpbmVDb2xvciI6bnVsbCwiTGluZVdlaWdodCI6MC4wLCJMaW5lVHlwZSI6MCwiUGFyZW50U3R5bGUiOm51bGx9LCJQYXJlbnRTdHlsZSI6bnVsbH0sIkRhdGVTdHlsZSI6eyIkaWQiOiI3NDAiLCJGb250U2V0dGluZ3MiOnsiJGlkIjoiNzQxIiwiRm9udFNpemUiOjEwLCJGb250TmFtZSI6IkNhbGlicmkiLCJJc0JvbGQiOmZhbHNlLCJJc0l0YWxpYyI6ZmFsc2UsIklzVW5kZXJsaW5lZCI6ZmFsc2UsIlBhcmVudFN0eWxlIjpudWxsfSwiQXV0b1NpemUiOjAsIkZvcmVncm91bmQiOnsiJHJlZiI6IjQ5In0sIk1heFdpZHRoIjoyMDAuMCwiTWF4SGVpZ2h0IjoiSW5maW5pdHkiLCJTbWFydEZvcmVncm91bmRJc0FjdGl2ZSI6ZmFsc2UsIkhvcml6b250YWxBbGlnbm1lbnQiOjIsIlZlcnRpY2FsQWxpZ25tZW50IjowLCJTbWFydEZvcmVncm91bmQiOm51bGwsIkJhY2tncm91bmRGaWxsVHlwZSI6MCwiTWFyZ2luIjp7IiRpZCI6Ijc0MiIsIlRvcCI6MC4wLCJMZWZ0IjowLjAsIlJpZ2h0IjowLjAsIkJvdHRvbSI6MC4wfSwiUGFkZGluZyI6eyIkaWQiOiI3NDMiLCJUb3AiOjAuMCwiTGVmdCI6MC4wLCJSaWdodCI6MC4wLCJCb3R0b20iOjAuMH0sIkJhY2tncm91bmQiOnsiJHJlZiI6IjUzIn0sIklzVmlzaWJsZSI6dHJ1ZSwiV2lkdGgiOjAuMCwiSGVpZ2h0IjowLjAsIkJvcmRlclN0eWxlIjp7IiRpZCI6Ijc0NCIsIkxpbmVDb2xvciI6bnVsbCwiTGluZVdlaWdodCI6MC4wLCJMaW5lVHlwZSI6MCwiUGFyZW50U3R5bGUiOm51bGx9LCJQYXJlbnRTdHlsZSI6bnVsbH0sIkRhdGVGb3JtYXQiOnsiJGlkIjoiNz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0NiIsIkZvcm1hdCI6MCwiSXNWaXNpYmxlIjpmYWxzZSwiTGFzdEtub3duVmlzaWJpbGl0eVN0YXRlIjpmYWxzZX0sIklzVmlzaWJsZSI6dHJ1ZSwiUGFyZW50U3R5bGUiOm51bGx9LCJJbmRleCI6MCwiU21hcnREdXJhdGlvbkFjdGl2YXRlZCI6ZmFsc2UsIkRhdGVGb3JtYXQiOnsiJHJlZiI6Ijc0NSJ9LCJXZWVrTnVtYmVyaW5nIjp7IiRpZCI6Ijc0NyIsIkZvcm1hdCI6MCwiSXNWaXNpYmxlIjpmYWxzZSwiTGFzdEtub3duVmlzaWJpbGl0eVN0YXRlIjpmYWxzZX0sIklkIjoiOWU1YjQ0OGQtYTM3Ny00OTAzLWE1ZjctZTU2Njk1OWZlN2ZmIiwiSW1wb3J0SWQiOm51bGwsIlRpdGxlIjoiQ29tbXVuaWNhdGlvbiIsIk5vdGUiOm51bGwsIkh5cGVybGluayI6eyIkaWQiOiI3NDgiLCJBZGRyZXNzIjoiIiwiU3ViQWRkcmVzcyI6IiJ9LCJJc0NoYW5nZWQiOmZhbHNlLCJJc05ldyI6ZmFsc2V9fV0sIl9taWxlc3RvbmVzIjpbeyIkaWQiOiI3NDkiLCJJZCI6IjhlMGZmNTg0LTY1Y2ItNDY2MC1hYzBmLTM2YTdhOWI3M2M2NCIsIkluZGV4IjoxLCJHcm91cElkIjoiOTVjMmMwZTgtMjA1NS00MjdhLTk4MzctMzljZTRiOTRjNTVmIiwiVGl0bGUiOiJSZW1pbmRlciIsIkRhdGVUaW1lIjoiMjAxOS0wOC0wMlQyMzo1OTowMFoiLCJQZXJjZW50YWdlQ29tcGxldGUiOm51bGwsIk5vdGUiOm51bGwsIlN0eWxlIjp7IiRpZCI6Ijc1MCIsIlRpdGxlUG9zaXRpb24iOiJSaWdodCIsIkRhdGVQb3NpdGlvbiI6IkxlZnQiLCJTaGFwZVR5cGUiOjYsIlNoYXBlU2l6ZSI6MCwiU2hhcGVTdHlsZSI6eyIkaWQiOiI3NTEiLCJNYXJnaW4iOnsiJGlkIjoiNzUyIiwiVG9wIjowLjAsIkxlZnQiOjAuMCwiUmlnaHQiOjAuMCwiQm90dG9tIjowLjB9LCJQYWRkaW5nIjp7IiRpZCI6Ijc1MyIsIlRvcCI6MC4wLCJMZWZ0IjowLjAsIlJpZ2h0IjowLjAsIkJvdHRvbSI6MC4wfSwiQmFja2dyb3VuZCI6eyIkaWQiOiI3NTQiLCJDb2xvciI6eyIkaWQiOiI3NTUiLCJBIjoyNTUsIlIiOjE0MSwiRyI6OTksIkIiOjExNn19LCJJc1Zpc2libGUiOnRydWUsIldpZHRoIjoxMi4wLCJIZWlnaHQiOjE0LjAsIkJvcmRlclN0eWxlIjp7IiRpZCI6Ijc1NiIsIkxpbmVDb2xvciI6bnVsbCwiTGluZVdlaWdodCI6MC4wLCJMaW5lVHlwZSI6MCwiUGFyZW50U3R5bGUiOm51bGx9LCJQYXJlbnRTdHlsZSI6bnVsbH0sIlRpdGxlU3R5bGUiOnsiJGlkIjoiNzU3IiwiRm9udFNldHRpbmdzIjp7IiRpZCI6Ijc1OCIsIkZvbnRTaXplIjoxMSwiRm9udE5hbWUiOiJNViBCb2xpIiwiSXNCb2xkIjpmYWxzZSwiSXNJdGFsaWMiOmZhbHNlLCJJc1VuZGVybGluZWQiOmZhbHNlLCJQYXJlbnRTdHlsZSI6bnVsbH0sIkF1dG9TaXplIjowLCJGb3JlZ3JvdW5kIjp7IiRpZCI6Ijc1OSIsIkNvbG9yIjp7IiRpZCI6Ijc2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jEiLCJUb3AiOjAuMCwiTGVmdCI6MC4wLCJSaWdodCI6MC4wLCJCb3R0b20iOjAuMH0sIlBhZGRpbmciOnsiJGlkIjoiNzYyIiwiVG9wIjowLjAsIkxlZnQiOjAuMCwiUmlnaHQiOjAuMCwiQm90dG9tIjowLjB9LCJCYWNrZ3JvdW5kIjp7IiRyZWYiOiI3MyJ9LCJJc1Zpc2libGUiOnRydWUsIldpZHRoIjowLjAsIkhlaWdodCI6MC4wLCJCb3JkZXJTdHlsZSI6bnVsbCwiUGFyZW50U3R5bGUiOm51bGx9LCJEYXRlU3R5bGUiOnsiJGlkIjoiNzYzIiwiRm9udFNldHRpbmdzIjp7IiRpZCI6Ijc2N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3NjUiLCJUb3AiOjAuMCwiTGVmdCI6MC4wLCJSaWdodCI6MC4wLCJCb3R0b20iOjAuMH0sIlBhZGRpbmciOnsiJGlkIjoiNzY2IiwiVG9wIjowLjAsIkxlZnQiOjAuMCwiUmlnaHQiOjAuMCwiQm90dG9tIjowLjB9LCJCYWNrZ3JvdW5kIjp7IiRyZWYiOiI4MCJ9LCJJc1Zpc2libGUiOmZhbHNlLCJXaWR0aCI6MC4wLCJIZWlnaHQiOjAuMCwiQm9yZGVyU3R5bGUiOm51bGwsIlBhcmVudFN0eWxlIjpudWxsfSwiRGF0ZUZvcm1hdCI6eyIkaWQiOiI3N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4IiwiRm9ybWF0IjowLCJJc1Zpc2libGUiOmZhbHNlLCJMYXN0S25vd25WaXNpYmlsaXR5U3RhdGUiOmZhbHNlfSwiSXNWaXNpYmxlIjp0cnVlLCJQYXJlbnRTdHlsZSI6bnVsbH0sIkh5cGVybGluayI6eyIkaWQiOiI3NjkiLCJBZGRyZXNzIjoiIiwiU3ViQWRkcmVzcyI6IiJ9LCJJbXBvcnRJZCI6bnVsbH1dLCJJZCI6IjJkNjBlODBhLWM5ZDAtNDVmNy04ZDhjLTJjMWVkZTc3ODU4OSIsIklzU2luZ2xlSXRlbVJvdyI6ZmFsc2V9LHsiJGlkIjoiNzcwIiwiX3Rhc2tzIjpbeyIkaWQiOiI3NzEiLCJfYXR0YWNoZWRNaWxlc3RvbmVzIjpbXSwiVGFza0RlZmluaXRpb24iOnsiJGlkIjoiNzcyIiwiR3JvdXBOYW1lIjoiOTI2ZmI2N2ItZmIwZi00ZDZmLThiMzAtMWMzOTQxMjFhOWMzIiwiU3RhcnREYXRlIjoiMjAxOS0wOC0yMFQyMToxMTowMCIsIkVuZERhdGUiOiIyMDE5LTA5LTIzVDE4OjU3OjAwIiwiUGVyY2VudGFnZUNvbXBsZXRlIjpudWxsLCJTdHlsZSI6eyIkaWQiOiI3NzMiLCJTaGFwZSI6MiwiU2hhcGVUaGlja25lc3MiOjAsIkR1cmF0aW9uRm9ybWF0IjowLCJJbmNsdWRlTm9uV29ya2luZ0RheXNJbkR1cmF0aW9uIjpmYWxzZSwiUGVyY2VudGFnZUNvbXBsZXRlU3R5bGUiOnsiJGlkIjoiNzc0IiwiRm9udFNldHRpbmdzIjp7IiRpZCI6Ijc3NSIsIkZvbnRTaXplIjoxMCwiRm9udE5hbWUiOiJDYWxpYnJpIiwiSXNCb2xkIjpmYWxzZSwiSXNJdGFsaWMiOmZhbHNlLCJJc1VuZGVybGluZWQiOmZhbHNlLCJQYXJlbnRTdHlsZSI6bnVsbH0sIkF1dG9TaXplIjowLCJGb3JlZ3JvdW5kIjp7IiRpZCI6Ijc3NiIsIkNvbG9yIjp7IiRpZCI6Ijc3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cmVmIjoiMTQifSwiSXNWaXNpYmxlIjp0cnVlLCJXaWR0aCI6MC4wLCJIZWlnaHQiOjAuMCwiQm9yZGVyU3R5bGUiOnsiJGlkIjoiNzgwIiwiTGluZUNvbG9yIjpudWxsLCJMaW5lV2VpZ2h0IjowLjAsIkxpbmVUeXBlIjowLCJQYXJlbnRTdHlsZSI6bnVsbH0sIlBhcmVudFN0eWxlIjpudWxsfSwiRHVyYXRpb25TdHlsZSI6eyIkaWQiOiI3ODEiLCJGb250U2V0dGluZ3MiOnsiJGlkIjoiNzgyIiwiRm9udFNpemUiOjEwLCJGb250TmFtZSI6IkNhbGlicmkiLCJJc0JvbGQiOmZhbHNlLCJJc0l0YWxpYyI6ZmFsc2UsIklzVW5kZXJsaW5lZCI6ZmFsc2UsIlBhcmVudFN0eWxlIjpudWxsfSwiQXV0b1NpemUiOjAsIkZvcmVncm91bmQiOnsiJGlkIjoiNzgzIiwiQ29sb3IiOnsiJHJlZiI6IjIwIn19LCJNYXhXaWR0aCI6MjAwLjAsIk1heEhlaWdodCI6IkluZmluaXR5IiwiU21hcnRGb3JlZ3JvdW5kSXNBY3RpdmUiOmZhbHNlLCJIb3Jpem9udGFsQWxpZ25tZW50IjowLCJWZXJ0aWNhbEFsaWdubWVudCI6MCwiU21hcnRGb3JlZ3JvdW5kIjpudWxsLCJCYWNrZ3JvdW5kRmlsbFR5cGUiOjAsIk1hcmdpbiI6eyIkaWQiOiI3ODQiLCJUb3AiOjAuMCwiTGVmdCI6MC4wLCJSaWdodCI6MC4wLCJCb3R0b20iOjAuMH0sIlBhZGRpbmciOnsiJGlkIjoiNzg1IiwiVG9wIjowLjAsIkxlZnQiOjAuMCwiUmlnaHQiOjAuMCwiQm90dG9tIjowLjB9LCJCYWNrZ3JvdW5kIjp7IiRyZWYiOiIyMyJ9LCJJc1Zpc2libGUiOnRydWUsIldpZHRoIjowLjAsIkhlaWdodCI6MC4wLCJCb3JkZXJTdHlsZSI6eyIkaWQiOiI3ODYiLCJMaW5lQ29sb3IiOm51bGwsIkxpbmVXZWlnaHQiOjAuMCwiTGluZVR5cGUiOjAsIlBhcmVudFN0eWxlIjpudWxsfSwiUGFyZW50U3R5bGUiOm51bGx9LCJIb3Jpem9udGFsQ29ubmVjdG9yU3R5bGUiOnsiJGlkIjoiNzg3IiwiTGluZUNvbG9yIjp7IiRyZWYiOiIyNiJ9LCJMaW5lV2VpZ2h0IjoxLjAsIkxpbmVUeXBlIjowLCJQYXJlbnRTdHlsZSI6bnVsbH0sIlZlcnRpY2FsQ29ubmVjdG9yU3R5bGUiOnsiJGlkIjoiNzg4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4OSIsIk1hcmdpbiI6eyIkaWQiOiI3OTAiLCJUb3AiOjAuMCwiTGVmdCI6NC4wLCJSaWdodCI6NC4wLCJCb3R0b20iOjAuMH0sIlBhZGRpbmciOnsiJGlkIjoiNzkxIiwiVG9wIjowLjAsIkxlZnQiOjAuMCwiUmlnaHQiOjAuMCwiQm90dG9tIjowLjB9LCJCYWNrZ3JvdW5kIjp7IiRpZCI6Ijc5MiIsIkNvbG9yIjp7IiRpZCI6Ijc5MyIsIkEiOjI1NSwiUiI6MTQxLCJHIjo5OSwiQiI6MTE2fX0sIklzVmlzaWJsZSI6dHJ1ZSwiV2lkdGgiOjAuMCwiSGVpZ2h0IjoxNi4xMTMzMzMzMzMzMzMzNDQsIkJvcmRlclN0eWxlIjp7IiRpZCI6Ijc5NCIsIkxpbmVDb2xvciI6eyIkcmVmIjoiMzcifSwiTGluZVdlaWdodCI6MC4wLCJMaW5lVHlwZSI6MCwiUGFyZW50U3R5bGUiOm51bGx9LCJQYXJlbnRTdHlsZSI6bnVsbH0sIlRpdGxlU3R5bGUiOnsiJGlkIjoiNzk1IiwiRm9udFNldHRpbmdzIjp7IiRpZCI6Ijc5NiIsIkZvbnRTaXplIjoxMCwiRm9udE5hbWUiOiJNViBCb2xpIiwiSXNCb2xkIjpmYWxzZSwiSXNJdGFsaWMiOmZhbHNlLCJJc1VuZGVybGluZWQiOmZhbHNlLCJQYXJlbnRTdHlsZSI6bnVsbH0sIkF1dG9TaXplIjoyLCJGb3JlZ3JvdW5kIjp7IiRpZCI6Ijc5NyIsIkNvbG9yIjp7IiRpZCI6Ijc5OCIsIkEiOjI1NSwiUiI6MjU1LCJHIjoyNTUsIkIiOjI1NX19LCJNYXhXaWR0aCI6NDQuMjQsIk1heEhlaWdodCI6IkluZmluaXR5IiwiU21hcnRGb3JlZ3JvdW5kSXNBY3RpdmUiOmZhbHNlLCJIb3Jpem9udGFsQWxpZ25tZW50IjoxLCJWZXJ0aWNhbEFsaWdubWVudCI6MCwiU21hcnRGb3JlZ3JvdW5kIjpudWxsLCJCYWNrZ3JvdW5kRmlsbFR5cGUiOjAsIk1hcmdpbiI6eyIkaWQiOiI3OTkiLCJUb3AiOjAuMCwiTGVmdCI6MC4wLCJSaWdodCI6MC4wLCJCb3R0b20iOjAuMH0sIlBhZGRpbmciOnsiJGlkIjoiODAwIiwiVG9wIjowLjAsIkxlZnQiOjAuMCwiUmlnaHQiOjAuMCwiQm90dG9tIjowLjB9LCJCYWNrZ3JvdW5kIjp7IiRyZWYiOiI0NSJ9LCJJc1Zpc2libGUiOnRydWUsIldpZHRoIjowLjAsIkhlaWdodCI6MC4wLCJCb3JkZXJTdHlsZSI6eyIkaWQiOiI4MDEiLCJMaW5lQ29sb3IiOm51bGwsIkxpbmVXZWlnaHQiOjAuMCwiTGluZVR5cGUiOjAsIlBhcmVudFN0eWxlIjpudWxsfSwiUGFyZW50U3R5bGUiOm51bGx9LCJEYXRlU3R5bGUiOnsiJGlkIjoiODAyIiwiRm9udFNldHRpbmdzIjp7IiRpZCI6IjgwMyIsIkZvbnRTaXplIjoxMCwiRm9udE5hbWUiOiJDYWxpYnJpIiwiSXNCb2xkIjpmYWxzZSwiSXNJdGFsaWMiOmZhbHNlLCJJc1VuZGVybGluZWQiOmZhbHNlLCJQYXJlbnRTdHlsZSI6bnVsbH0sIkF1dG9TaXplIjowLCJGb3JlZ3JvdW5kIjp7IiRyZWYiOiI0OSJ9LCJNYXhXaWR0aCI6MjAwLjAsIk1heEhlaWdodCI6IkluZmluaXR5IiwiU21hcnRGb3JlZ3JvdW5kSXNBY3RpdmUiOmZhbHNlLCJIb3Jpem9udGFsQWxpZ25tZW50IjoyLCJWZXJ0aWNhbEFsaWdubWVudCI6MCwiU21hcnRGb3JlZ3JvdW5kIjpudWxsLCJCYWNrZ3JvdW5kRmlsbFR5cGUiOjAsIk1hcmdpbiI6eyIkaWQiOiI4MDQiLCJUb3AiOjAuMCwiTGVmdCI6MC4wLCJSaWdodCI6MC4wLCJCb3R0b20iOjAuMH0sIlBhZGRpbmciOnsiJGlkIjoiODA1IiwiVG9wIjowLjAsIkxlZnQiOjAuMCwiUmlnaHQiOjAuMCwiQm90dG9tIjowLjB9LCJCYWNrZ3JvdW5kIjp7IiRyZWYiOiI1MyJ9LCJJc1Zpc2libGUiOnRydWUsIldpZHRoIjowLjAsIkhlaWdodCI6MC4wLCJCb3JkZXJTdHlsZSI6eyIkaWQiOiI4MDYiLCJMaW5lQ29sb3IiOm51bGwsIkxpbmVXZWlnaHQiOjAuMCwiTGluZVR5cGUiOjAsIlBhcmVudFN0eWxlIjpudWxsfSwiUGFyZW50U3R5bGUiOm51bGx9LCJEYXRlRm9ybWF0Ijp7IiRpZCI6Ijgw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DgiLCJGb3JtYXQiOjAsIklzVmlzaWJsZSI6ZmFsc2UsIkxhc3RLbm93blZpc2liaWxpdHlTdGF0ZSI6ZmFsc2V9LCJJc1Zpc2libGUiOnRydWUsIlBhcmVudFN0eWxlIjpudWxsfSwiSW5kZXgiOjMsIlNtYXJ0RHVyYXRpb25BY3RpdmF0ZWQiOmZhbHNlLCJEYXRlRm9ybWF0Ijp7IiRyZWYiOiI4MDcifSwiV2Vla051bWJlcmluZyI6eyIkaWQiOiI4MDkiLCJGb3JtYXQiOjAsIklzVmlzaWJsZSI6ZmFsc2UsIkxhc3RLbm93blZpc2liaWxpdHlTdGF0ZSI6ZmFsc2V9LCJJZCI6ImI1OGM4MTliLWVlNmQtNGM5NC04ZDQ5LTMyZThmZTZlNTYyMiIsIkltcG9ydElkIjpudWxsLCJUaXRsZSI6Ik1pZ3JhdGlvbiIsIk5vdGUiOm51bGwsIkh5cGVybGluayI6eyIkaWQiOiI4MTAiLCJBZGRyZXNzIjoiIiwiU3ViQWRkcmVzcyI6IiJ9LCJJc0NoYW5nZWQiOmZhbHNlLCJJc05ldyI6ZmFsc2V9fV0sIl9taWxlc3RvbmVzIjpbeyIkaWQiOiI4MTEiLCJJZCI6IjA0ZTdmOGZhLTU4NzktNDVhMC1hMGRlLWExMjIyOTliM2I5OCIsIkluZGV4Ijo0LCJHcm91cElkIjoiOTI2ZmI2N2ItZmIwZi00ZDZmLThiMzAtMWMzOTQxMjFhOWMzIiwiVGl0bGUiOiJOb3RpZmljYXRpb24iLCJEYXRlVGltZSI6IjIwMTktMDgtMThUMjM6NTk6MDBaIiwiUGVyY2VudGFnZUNvbXBsZXRlIjpudWxsLCJOb3RlIjpudWxsLCJTdHlsZSI6eyIkaWQiOiI4MTIiLCJUaXRsZVBvc2l0aW9uIjoiTGVmdCIsIkRhdGVQb3NpdGlvbiI6IkxlZnQiLCJTaGFwZVR5cGUiOjYsIlNoYXBlU2l6ZSI6MCwiU2hhcGVTdHlsZSI6eyIkaWQiOiI4MTMiLCJNYXJnaW4iOnsiJGlkIjoiODE0IiwiVG9wIjowLjAsIkxlZnQiOjAuMCwiUmlnaHQiOjAuMCwiQm90dG9tIjowLjB9LCJQYWRkaW5nIjp7IiRpZCI6IjgxNSIsIlRvcCI6MC4wLCJMZWZ0IjowLjAsIlJpZ2h0IjowLjAsIkJvdHRvbSI6MC4wfSwiQmFja2dyb3VuZCI6eyIkaWQiOiI4MTYiLCJDb2xvciI6eyIkaWQiOiI4MTciLCJBIjoyNTUsIlIiOjE0MSwiRyI6OTksIkIiOjExNn19LCJJc1Zpc2libGUiOnRydWUsIldpZHRoIjoxMi4wLCJIZWlnaHQiOjE0LjAsIkJvcmRlclN0eWxlIjp7IiRpZCI6IjgxOCIsIkxpbmVDb2xvciI6bnVsbCwiTGluZVdlaWdodCI6MC4wLCJMaW5lVHlwZSI6MCwiUGFyZW50U3R5bGUiOm51bGx9LCJQYXJlbnRTdHlsZSI6bnVsbH0sIlRpdGxlU3R5bGUiOnsiJGlkIjoiODE5IiwiRm9udFNldHRpbmdzIjp7IiRpZCI6IjgyMCIsIkZvbnRTaXplIjoxMSwiRm9udE5hbWUiOiJNViBCb2xpIiwiSXNCb2xkIjpmYWxzZSwiSXNJdGFsaWMiOmZhbHNlLCJJc1VuZGVybGluZWQiOmZhbHNlLCJQYXJlbnRTdHlsZSI6bnVsbH0sIkF1dG9TaXplIjowLCJGb3JlZ3JvdW5kIjp7IiRpZCI6IjgyMSIsIkNvbG9yIjp7IiRpZCI6IjgyM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4MjMiLCJUb3AiOjAuMCwiTGVmdCI6MC4wLCJSaWdodCI6MC4wLCJCb3R0b20iOjAuMH0sIlBhZGRpbmciOnsiJGlkIjoiODI0IiwiVG9wIjowLjAsIkxlZnQiOjAuMCwiUmlnaHQiOjAuMCwiQm90dG9tIjowLjB9LCJCYWNrZ3JvdW5kIjp7IiRyZWYiOiI3MyJ9LCJJc1Zpc2libGUiOnRydWUsIldpZHRoIjowLjAsIkhlaWdodCI6MC4wLCJCb3JkZXJTdHlsZSI6bnVsbCwiUGFyZW50U3R5bGUiOm51bGx9LCJEYXRlU3R5bGUiOnsiJGlkIjoiODI1IiwiRm9udFNldHRpbmdzIjp7IiRpZCI6IjgyNi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4MjciLCJUb3AiOjAuMCwiTGVmdCI6MC4wLCJSaWdodCI6MC4wLCJCb3R0b20iOjAuMH0sIlBhZGRpbmciOnsiJGlkIjoiODI4IiwiVG9wIjowLjAsIkxlZnQiOjAuMCwiUmlnaHQiOjAuMCwiQm90dG9tIjowLjB9LCJCYWNrZ3JvdW5kIjp7IiRyZWYiOiI4MCJ9LCJJc1Zpc2libGUiOmZhbHNlLCJXaWR0aCI6MC4wLCJIZWlnaHQiOjAuMCwiQm9yZGVyU3R5bGUiOm51bGwsIlBhcmVudFN0eWxlIjpudWxsfSwiRGF0ZUZvcm1hdCI6eyIkaWQiOiI4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MwIiwiRm9ybWF0IjowLCJJc1Zpc2libGUiOmZhbHNlLCJMYXN0S25vd25WaXNpYmlsaXR5U3RhdGUiOmZhbHNlfSwiSXNWaXNpYmxlIjp0cnVlLCJQYXJlbnRTdHlsZSI6bnVsbH0sIkh5cGVybGluayI6eyIkaWQiOiI4MzEiLCJBZGRyZXNzIjoiIiwiU3ViQWRkcmVzcyI6IiJ9LCJJbXBvcnRJZCI6bnVsbH0seyIkaWQiOiI4MzIiLCJJZCI6ImEzZDA0NDNlLTMwZjUtNGRiYi1iNTE2LTBiNWVlNDFhZTU3OCIsIkluZGV4IjoyLCJHcm91cElkIjoiOTI2ZmI2N2ItZmIwZi00ZDZmLThiMzAtMWMzOTQxMjFhOWMzIiwiVGl0bGUiOiJHbyBMaXZlISIsIkRhdGVUaW1lIjoiMjAxOS0wOS0yNVQyMzo1OTowMFoiLCJQZXJjZW50YWdlQ29tcGxldGUiOm51bGwsIk5vdGUiOm51bGwsIlN0eWxlIjp7IiRpZCI6IjgzMyIsIlRpdGxlUG9zaXRpb24iOiJSaWdodCIsIkRhdGVQb3NpdGlvbiI6IkxlZnQiLCJTaGFwZVR5cGUiOjEzLCJTaGFwZVNpemUiOjEsIlNoYXBlU3R5bGUiOnsiJGlkIjoiODM0IiwiTWFyZ2luIjp7IiRpZCI6IjgzNSIsIlRvcCI6MC4wLCJMZWZ0IjowLjAsIlJpZ2h0IjowLjAsIkJvdHRvbSI6MC4wfSwiUGFkZGluZyI6eyIkaWQiOiI4MzYiLCJUb3AiOjAuMCwiTGVmdCI6MC4wLCJSaWdodCI6MC4wLCJCb3R0b20iOjAuMH0sIkJhY2tncm91bmQiOnsiJGlkIjoiODM3IiwiQ29sb3IiOnsiJGlkIjoiODM4IiwiQSI6MjU1LCJSIjoxNDEsIkciOjk5LCJCIjoxMTZ9fSwiSXNWaXNpYmxlIjp0cnVlLCJXaWR0aCI6MTMuMCwiSGVpZ2h0IjoxMy4wLCJCb3JkZXJTdHlsZSI6eyIkaWQiOiI4MzkiLCJMaW5lQ29sb3IiOnsiJGlkIjoiODQwIiwiJHR5cGUiOiJOTFJFLkNvbW1vbi5Eb20uU29saWRDb2xvckJydXNoLCBOTFJFLkNvbW1vbiIsIkNvbG9yIjp7IiRpZCI6Ijg0MSIsIkEiOjI1NSwiUiI6MTI5LCJHIjoxNDksIkIiOjkxfX0sIkxpbmVXZWlnaHQiOjAuMCwiTGluZVR5cGUiOjAsIlBhcmVudFN0eWxlIjpudWxsfSwiUGFyZW50U3R5bGUiOm51bGx9LCJUaXRsZVN0eWxlIjp7IiRpZCI6Ijg0MiIsIkZvbnRTZXR0aW5ncyI6eyIkaWQiOiI4NDMiLCJGb250U2l6ZSI6MTEsIkZvbnROYW1lIjoiTVYgQm9saSIsIklzQm9sZCI6dHJ1ZSwiSXNJdGFsaWMiOmZhbHNlLCJJc1VuZGVybGluZWQiOmZhbHNlLCJQYXJlbnRTdHlsZSI6bnVsbH0sIkF1dG9TaXplIjoyLCJGb3JlZ3JvdW5kIjp7IiRpZCI6Ijg0NCIsIkNvbG9yIjp7IiRpZCI6Ijg0NSIsIkEiOjI1NSwiUiI6MCwiRyI6MCwiQiI6MH19LCJNYXhXaWR0aCI6MTA1LjM3MjY4MDY2NDA2MjUsIk1heEhlaWdodCI6IkluZmluaXR5IiwiU21hcnRGb3JlZ3JvdW5kSXNBY3RpdmUiOmZhbHNlLCJIb3Jpem9udGFsQWxpZ25tZW50IjowLCJWZXJ0aWNhbEFsaWdubWVudCI6MCwiU21hcnRGb3JlZ3JvdW5kIjpudWxsLCJCYWNrZ3JvdW5kRmlsbFR5cGUiOjAsIk1hcmdpbiI6eyIkaWQiOiI4NDYiLCJUb3AiOjAuMCwiTGVmdCI6MC4wLCJSaWdodCI6MC4wLCJCb3R0b20iOjAuMH0sIlBhZGRpbmciOnsiJGlkIjoiODQ3IiwiVG9wIjowLjAsIkxlZnQiOjAuMCwiUmlnaHQiOjAuMCwiQm90dG9tIjowLjB9LCJCYWNrZ3JvdW5kIjp7IiRyZWYiOiI3MyJ9LCJJc1Zpc2libGUiOnRydWUsIldpZHRoIjowLjAsIkhlaWdodCI6MC4wLCJCb3JkZXJTdHlsZSI6bnVsbCwiUGFyZW50U3R5bGUiOm51bGx9LCJEYXRlU3R5bGUiOnsiJGlkIjoiODQ4IiwiRm9udFNldHRpbmdzIjp7IiRpZCI6Ijg0OS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4NTAiLCJUb3AiOjAuMCwiTGVmdCI6MC4wLCJSaWdodCI6MC4wLCJCb3R0b20iOjAuMH0sIlBhZGRpbmciOnsiJGlkIjoiODUxIiwiVG9wIjowLjAsIkxlZnQiOjAuMCwiUmlnaHQiOjAuMCwiQm90dG9tIjowLjB9LCJCYWNrZ3JvdW5kIjp7IiRyZWYiOiI4MCJ9LCJJc1Zpc2libGUiOmZhbHNlLCJXaWR0aCI6MC4wLCJIZWlnaHQiOjAuMCwiQm9yZGVyU3R5bGUiOm51bGwsIlBhcmVudFN0eWxlIjpudWxsfSwiRGF0ZUZvcm1hdCI6eyIkaWQiOiI4N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UzIiwiRm9ybWF0IjowLCJJc1Zpc2libGUiOmZhbHNlLCJMYXN0S25vd25WaXNpYmlsaXR5U3RhdGUiOmZhbHNlfSwiSXNWaXNpYmxlIjp0cnVlLCJQYXJlbnRTdHlsZSI6bnVsbH0sIkh5cGVybGluayI6eyIkaWQiOiI4NTQiLCJBZGRyZXNzIjoiIiwiU3ViQWRkcmVzcyI6IiJ9LCJJbXBvcnRJZCI6bnVsbH1dLCJJZCI6IjliYTUxNzFlLTQxOTctNGI0MC04Mzc5LWE3NTFmNDExMTQ4OSIsIklzU2luZ2xlSXRlbVJvdyI6ZmFsc2V9LHsiJGlkIjoiODU1IiwiX3Rhc2tzIjpbXSwiX21pbGVzdG9uZXMiOlt7IiRpZCI6Ijg1NiIsIklkIjoiY2UyMmE2NGYtMjVkOS00MzM3LTg0MTQtMGQ0YWJkOWI0ZTU5IiwiSW5kZXgiOjMzLCJHcm91cElkIjoiOGMxMzU3MmUtZDVlYi00NDk2LWE5N2MtMzkyODE0NTM3NThmIiwiVGl0bGUiOiJBd2FyZW5lc3MiLCJEYXRlVGltZSI6IjIwMTktMDYtMjhUMjM6NTk6MDBaIiwiUGVyY2VudGFnZUNvbXBsZXRlIjpudWxsLCJOb3RlIjpudWxsLCJTdHlsZSI6eyIkaWQiOiI4NTciLCJUaXRsZVBvc2l0aW9uIjoiTGVmdCIsIkRhdGVQb3NpdGlvbiI6IkxlZnQiLCJTaGFwZVR5cGUiOjEzLCJTaGFwZVNpemUiOjEsIlNoYXBlU3R5bGUiOnsiJGlkIjoiODU4IiwiTWFyZ2luIjp7IiRpZCI6Ijg1OSIsIlRvcCI6MC4wLCJMZWZ0IjowLjAsIlJpZ2h0IjowLjAsIkJvdHRvbSI6MC4wfSwiUGFkZGluZyI6eyIkaWQiOiI4NjAiLCJUb3AiOjAuMCwiTGVmdCI6MC4wLCJSaWdodCI6MC4wLCJCb3R0b20iOjAuMH0sIkJhY2tncm91bmQiOnsiJGlkIjoiODYxIiwiQ29sb3IiOnsiJGlkIjoiODYyIiwiQSI6MjU1LCJSIjo2OCwiRyI6MTE0LCJCIjoxOTZ9fSwiSXNWaXNpYmxlIjp0cnVlLCJXaWR0aCI6MTMuMCwiSGVpZ2h0IjoxMy4wLCJCb3JkZXJTdHlsZSI6eyIkaWQiOiI4NjMiLCJMaW5lQ29sb3IiOm51bGwsIkxpbmVXZWlnaHQiOjAuMCwiTGluZVR5cGUiOjAsIlBhcmVudFN0eWxlIjpudWxsfSwiUGFyZW50U3R5bGUiOm51bGx9LCJUaXRsZVN0eWxlIjp7IiRpZCI6Ijg2NCIsIkZvbnRTZXR0aW5ncyI6eyIkaWQiOiI4NjUiLCJGb250U2l6ZSI6MTEsIkZvbnROYW1lIjoiTVYgQm9saSIsIklzQm9sZCI6ZmFsc2UsIklzSXRhbGljIjpmYWxzZSwiSXNVbmRlcmxpbmVkIjpmYWxzZSwiUGFyZW50U3R5bGUiOm51bGx9LCJBdXRvU2l6ZSI6MCwiRm9yZWdyb3VuZCI6eyIkaWQiOiI4NjYiLCJDb2xvciI6eyIkaWQiOiI4Njc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ODY4IiwiVG9wIjowLjAsIkxlZnQiOjAuMCwiUmlnaHQiOjAuMCwiQm90dG9tIjowLjB9LCJQYWRkaW5nIjp7IiRpZCI6Ijg2OSIsIlRvcCI6MC4wLCJMZWZ0IjowLjAsIlJpZ2h0IjowLjAsIkJvdHRvbSI6MC4wfSwiQmFja2dyb3VuZCI6eyIkcmVmIjoiNzMifSwiSXNWaXNpYmxlIjp0cnVlLCJXaWR0aCI6MC4wLCJIZWlnaHQiOjAuMCwiQm9yZGVyU3R5bGUiOm51bGwsIlBhcmVudFN0eWxlIjpudWxsfSwiRGF0ZVN0eWxlIjp7IiRpZCI6Ijg3MCIsIkZvbnRTZXR0aW5ncyI6eyIkaWQiOiI4NzE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ODcyIiwiVG9wIjowLjAsIkxlZnQiOjAuMCwiUmlnaHQiOjAuMCwiQm90dG9tIjowLjB9LCJQYWRkaW5nIjp7IiRpZCI6Ijg3MyIsIlRvcCI6MC4wLCJMZWZ0IjowLjAsIlJpZ2h0IjowLjAsIkJvdHRvbSI6MC4wfSwiQmFja2dyb3VuZCI6eyIkcmVmIjoiODAifSwiSXNWaXNpYmxlIjpmYWxzZSwiV2lkdGgiOjAuMCwiSGVpZ2h0IjowLjAsIkJvcmRlclN0eWxlIjpudWxsLCJQYXJlbnRTdHlsZSI6bnVsbH0sIkRhdGVGb3JtYXQiOnsiJGlkIjoiOD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SIsIkZvcm1hdCI6MCwiSXNWaXNpYmxlIjpmYWxzZSwiTGFzdEtub3duVmlzaWJpbGl0eVN0YXRlIjpmYWxzZX0sIklzVmlzaWJsZSI6ZmFsc2UsIlBhcmVudFN0eWxlIjpudWxsfSwiSHlwZXJsaW5rIjp7IiRpZCI6Ijg3NiIsIkFkZHJlc3MiOiIiLCJTdWJBZGRyZXNzIjoiIn0sIkltcG9ydElkIjpudWxsfV0sIklkIjoiOGMxMzU3MmUtZDVlYi00NDk2LWE5N2MtMzkyODE0NTM3NThmIiwiSXNTaW5nbGVJdGVtUm93IjpmYWxzZX1dLCJJbmRleCI6MCwiSWQiOiI1MTRkNmZiMi0xNDczLTRkOTItODJiMi1iNWYyZmZmNjE5YmQiLCJIZWFkZXJUZXh0IjpudWxsLCJJc0RlZmF1bHQiOnRydWUsIlN0eWxlIjp7IiRpZCI6Ijg3NyIsIkhlYWRlclN0eWxlIjp7IiRpZCI6Ijg3OCIsIlRleHRTdHlsZSI6eyIkaWQiOiI4NzkiLCJGb250U2V0dGluZ3MiOnsiJGlkIjoiODgwIiwiRm9udFNpemUiOjExLCJGb250TmFtZSI6IkNhbGlicmkiLCJJc0JvbGQiOmZhbHNlLCJJc0l0YWxpYyI6ZmFsc2UsIklzVW5kZXJsaW5lZCI6ZmFsc2UsIlBhcmVudFN0eWxlIjpudWxsfSwiQXV0b1NpemUiOjIsIkZvcmVncm91bmQiOnsiJGlkIjoiODgxIiwiQ29sb3IiOnsiJGlkIjoiODg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DgzIiwiVG9wIjowLjAsIkxlZnQiOjAuMCwiUmlnaHQiOjAuMCwiQm90dG9tIjowLjB9LCJQYWRkaW5nIjp7IiRpZCI6Ijg4NCIsIlRvcCI6MC4wLCJMZWZ0IjowLjAsIlJpZ2h0IjowLjAsIkJvdHRvbSI6MC4wfSwiQmFja2dyb3VuZCI6bnVsbCwiSXNWaXNpYmxlIjp0cnVlLCJXaWR0aCI6MC4wLCJIZWlnaHQiOjAuMCwiQm9yZGVyU3R5bGUiOm51bGwsIlBhcmVudFN0eWxlIjpudWxsfSwiUmVjdGFuZ2xlU3R5bGUiOnsiJGlkIjoiODg1IiwiTWFyZ2luIjp7IiRpZCI6Ijg4NiIsIlRvcCI6MC4wLCJMZWZ0IjowLjAsIlJpZ2h0IjowLjAsIkJvdHRvbSI6MC4wfSwiUGFkZGluZyI6eyIkaWQiOiI4ODciLCJUb3AiOjAuMCwiTGVmdCI6MC4wLCJSaWdodCI6MC4wLCJCb3R0b20iOjAuMH0sIkJhY2tncm91bmQiOnsiJGlkIjoiODg4IiwiQ29sb3IiOnsiJGlkIjoiODg5IiwiQSI6NjMsIlIiOjE0MSwiRyI6OTksIkIiOjExNn19LCJJc1Zpc2libGUiOnRydWUsIldpZHRoIjowLjAsIkhlaWdodCI6MC4wLCJCb3JkZXJTdHlsZSI6eyIkaWQiOiI4OTAiLCJMaW5lQ29sb3IiOnsiJGlkIjoiODkxIiwiJHR5cGUiOiJOTFJFLkNvbW1vbi5Eb20uU29saWRDb2xvckJydXNoLCBOTFJFLkNvbW1vbiIsIkNvbG9yIjp7IiRpZCI6Ijg5MiIsIkEiOjI1NSwiUiI6MjU1LCJHIjowLCJCIjowfX0sIkxpbmVXZWlnaHQiOjAuMCwiTGluZVR5cGUiOjAsIlBhcmVudFN0eWxlIjpudWxsfSwiUGFyZW50U3R5bGUiOm51bGx9LCJNYXJnaW4iOnsiJGlkIjoiODkzIiwiVG9wIjowLjAsIkxlZnQiOjAuMCwiUmlnaHQiOjAuMCwiQm90dG9tIjowLjB9LCJQYWRkaW5nIjp7IiRpZCI6Ijg5NCIsIlRvcCI6MC4wLCJMZWZ0IjowLjAsIlJpZ2h0IjowLjAsIkJvdHRvbSI6MC4wfSwiQmFja2dyb3VuZCI6bnVsbCwiSXNWaXNpYmxlIjp0cnVlLCJXaWR0aCI6MC4wLCJIZWlnaHQiOjAuMCwiQm9yZGVyU3R5bGUiOm51bGwsIlBhcmVudFN0eWxlIjpudWxsfSwiQmFja2dyb3VuZFN0eWxlIjp7IiRpZCI6Ijg5NSIsIk1hcmdpbiI6eyIkaWQiOiI4OTYiLCJUb3AiOjAuMCwiTGVmdCI6MC4wLCJSaWdodCI6MC4wLCJCb3R0b20iOjAuMH0sIlBhZGRpbmciOnsiJGlkIjoiODk3IiwiVG9wIjowLjAsIkxlZnQiOjAuMCwiUmlnaHQiOjAuMCwiQm90dG9tIjowLjB9LCJCYWNrZ3JvdW5kIjp7IiRpZCI6Ijg5OCIsIkNvbG9yIjp7IiRpZCI6Ijg5OSIsIkEiOjUxLCJSIjoxNjUsIkciOjE2NSwiQiI6MTY1fX0sIklzVmlzaWJsZSI6dHJ1ZSwiV2lkdGgiOjAuMCwiSGVpZ2h0IjowLjAsIkJvcmRlclN0eWxlIjp7IiRpZCI6IjkwMCIsIkxpbmVDb2xvciI6eyIkaWQiOiI5MDEiLCIkdHlwZSI6Ik5MUkUuQ29tbW9uLkRvbS5Tb2xpZENvbG9yQnJ1c2gsIE5MUkUuQ29tbW9uIiwiQ29sb3IiOnsiJGlkIjoiOTAyIiwiQSI6MjU1LCJSIjoyNTUsIkciOjAsIkIiOjB9fSwiTGluZVdlaWdodCI6MC4wLCJMaW5lVHlwZSI6MCwiUGFyZW50U3R5bGUiOm51bGx9LCJQYXJlbnRTdHlsZSI6bnVsbH0sIk1hcmdpbiI6eyIkaWQiOiI5MDMiLCJUb3AiOjAuMCwiTGVmdCI6MC4wLCJSaWdodCI6MC4wLCJCb3R0b20iOjAuMH0sIlBhZGRpbmciOnsiJGlkIjoiOTA0IiwiVG9wIjowLjAsIkxlZnQiOjAuMCwiUmlnaHQiOjAuMCwiQm90dG9tIjowLjB9LCJJc1Zpc2libGUiOnRydWUsIldpZHRoIjowLjAsIkhlaWdodCI6MC4wLCJCb3JkZXJTdHlsZSI6bnVsbCwiUGFyZW50U3R5bGUiOm51bGx9fV0sIklkIjoiMzYwNmI1ZTgtOGE5OS00YWY5LThhMzUtOGQ2MGJmZWI0NjA5IiwiSW5kZXgiOjIsIkhlYWRlclRleHQiOiJTbWFsbCBNaWdyYXRpb25zIiwiU3R5bGUiOnsiJGlkIjoiOTA1IiwiSGVhZGVyU3R5bGUiOnsiJGlkIjoiOTA2IiwiVGV4dElzVmVydGljYWwiOmZhbHNlLCJUZXh0U3R5bGUiOnsiJGlkIjoiOTA3IiwiRm9udFNldHRpbmdzIjp7IiRpZCI6IjkwOCIsIkZvbnRTaXplIjoxMiwiRm9udE5hbWUiOiJNViBCb2xpIiwiSXNCb2xkIjpmYWxzZSwiSXNJdGFsaWMiOmZhbHNlLCJJc1VuZGVybGluZWQiOmZhbHNlLCJQYXJlbnRTdHlsZSI6bnVsbH0sIkF1dG9TaXplIjowLCJGb3JlZ3JvdW5kIjp7IiRpZCI6IjkwOSIsIkNvbG9yIjp7IiRpZCI6IjkxMCIsIkEiOjI1NSwiUiI6NzEsIkciOjQ5LCJCIjo1OH19LCJNYXhXaWR0aCI6MC4wLCJNYXhIZWlnaHQiOjAuMCwiU21hcnRGb3JlZ3JvdW5kSXNBY3RpdmUiOmZhbHNlLCJIb3Jpem9udGFsQWxpZ25tZW50IjowLCJWZXJ0aWNhbEFsaWdubWVudCI6MCwiU21hcnRGb3JlZ3JvdW5kIjpudWxsLCJCYWNrZ3JvdW5kRmlsbFR5cGUiOjAsIk1hcmdpbiI6eyIkcmVmIjoiMzI0In0sIlBhZGRpbmciOnsiJHJlZiI6IjMyNSJ9LCJCYWNrZ3JvdW5kIjpudWxsLCJJc1Zpc2libGUiOmZhbHNlLCJXaWR0aCI6MC4wLCJIZWlnaHQiOjAuMCwiQm9yZGVyU3R5bGUiOm51bGwsIlBhcmVudFN0eWxlIjpudWxsfSwiUmVjdGFuZ2xlU3R5bGUiOnsiJGlkIjoiOTExIiwiTWFyZ2luIjp7IiRyZWYiOiIzMjkifSwiUGFkZGluZyI6eyIkcmVmIjoiMzMwIn0sIkJhY2tncm91bmQiOnsiJGlkIjoiOTEyIiwiQ29sb3IiOnsiJGlkIjoiOTEzIiwiQSI6MTI3LCJSIjoxNDEsIkciOjk5LCJCIjoxMTZ9fSwiSXNWaXNpYmxlIjpmYWxzZSwiV2lkdGgiOjAuMCwiSGVpZ2h0IjowLjAsIkJvcmRlclN0eWxlIjp7IiRpZCI6IjkxNCIsIkxpbmVDb2xvciI6eyIkaWQiOiI5MTUiLCIkdHlwZSI6Ik5MUkUuQ29tbW9uLkRvbS5Tb2xpZENvbG9yQnJ1c2gsIE5MUkUuQ29tbW9uIiwiQ29sb3IiOnsiJGlkIjoiOTE2IiwiQSI6MjU1LCJSIjoyMSwiRyI6MzcsIkIiOjY2fX0sIkxpbmVXZWlnaHQiOjAuMCwiTGluZVR5cGUiOjAsIlBhcmVudFN0eWxlIjpudWxsfSwiUGFyZW50U3R5bGUiOm51bGx9LCJNYXJnaW4iOnsiJHJlZiI6IjMzNiJ9LCJQYWRkaW5nIjp7IiRyZWYiOiIzMzcifSwiQmFja2dyb3VuZCI6bnVsbCwiSXNWaXNpYmxlIjp0cnVlLCJXaWR0aCI6MC4wLCJIZWlnaHQiOjAuMCwiQm9yZGVyU3R5bGUiOm51bGwsIlBhcmVudFN0eWxlIjpudWxsfSwiQmFja2dyb3VuZFN0eWxlIjp7IiRpZCI6IjkxNyIsIk1hcmdpbiI6eyIkcmVmIjoiMzM5In0sIlBhZGRpbmciOnsiJHJlZiI6IjM0MCJ9LCJCYWNrZ3JvdW5kIjp7IiRpZCI6IjkxOCIsIkNvbG9yIjp7IiRpZCI6IjkxOSIsIkEiOjM4LCJSIjoxNDEsIkciOjk5LCJCIjoxMTZ9fSwiSXNWaXNpYmxlIjp0cnVlLCJXaWR0aCI6MC4wLCJIZWlnaHQiOjAuMCwiQm9yZGVyU3R5bGUiOnsiJGlkIjoiOTIwIiwiTGluZUNvbG9yIjp7IiRpZCI6IjkyMSIsIiR0eXBlIjoiTkxSRS5Db21tb24uRG9tLlNvbGlkQ29sb3JCcnVzaCwgTkxSRS5Db21tb24iLCJDb2xvciI6eyIkaWQiOiI5MjIiLCJBIjoyNTUsIlIiOjIxLCJHIjozNywiQiI6NjZ9fSwiTGluZVdlaWdodCI6MC4wLCJMaW5lVHlwZSI6MCwiUGFyZW50U3R5bGUiOm51bGx9LCJQYXJlbnRTdHlsZSI6bnVsbH0sIklzQWJvdmVUaW1lYmFuZCI6ZmFsc2UsIk1hcmdpbiI6eyIkaWQiOiI5MjMiLCJUb3AiOjAuMCwiTGVmdCI6MC4wLCJSaWdodCI6MC4wLCJCb3R0b20iOjAuMH0sIlBhZGRpbmciOnsiJGlkIjoiOTI0IiwiVG9wIjowLjAsIkxlZnQiOjAuMCwiUmlnaHQiOjAuMCwiQm90dG9tIjowLjB9LCJJc1Zpc2libGUiOnRydWUsIldpZHRoIjowLjAsIkhlaWdodCI6MC4wLCJCb3JkZXJTdHlsZSI6eyIkaWQiOiI5MjUiLCJMaW5lQ29sb3IiOm51bGwsIkxpbmVXZWlnaHQiOjAuMCwiTGluZVR5cGUiOjAsIlBhcmVudFN0eWxlIjpudWxsfSwiUGFyZW50U3R5bGUiOm51bGx9fSx7IiRpZCI6IjkyNiIsIl9hY3Rpdml0aWVzIjpbeyIkaWQiOiI5MjciLCJfcm93cyI6W3siJGlkIjoiOTI4IiwiX3Rhc2tzIjpbeyIkaWQiOiI5MjkiLCJfYXR0YWNoZWRNaWxlc3RvbmVzIjpbXSwiVGFza0RlZmluaXRpb24iOnsiJGlkIjoiOTMwIiwiR3JvdXBOYW1lIjoiMmY2ZDE3YTYtN2Q1Mi00YzMyLWE1MGMtYjZhM2ZhMGViZDQ5IiwiU3RhcnREYXRlIjoiMjAxOS0wNy0yOVQwMDowMDowMFoiLCJFbmREYXRlIjoiMjAxOS0wOC0zMFQyMjoyMzowMFoiLCJQZXJjZW50YWdlQ29tcGxldGUiOm51bGwsIlN0eWxlIjp7IiRpZCI6IjkzMSIsIlNoYXBlIjoyLCJTaGFwZVRoaWNrbmVzcyI6MCwiRHVyYXRpb25Gb3JtYXQiOjAsIkluY2x1ZGVOb25Xb3JraW5nRGF5c0luRHVyYXRpb24iOmZhbHNlLCJQZXJjZW50YWdlQ29tcGxldGVTdHlsZSI6eyIkaWQiOiI5MzIiLCJGb250U2V0dGluZ3MiOnsiJGlkIjoiOTMz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kzNCIsIlRvcCI6MC4wLCJMZWZ0IjowLjAsIlJpZ2h0IjowLjAsIkJvdHRvbSI6MC4wfSwiUGFkZGluZyI6eyIkaWQiOiI5MzUiLCJUb3AiOjAuMCwiTGVmdCI6MC4wLCJSaWdodCI6MC4wLCJCb3R0b20iOjAuMH0sIkJhY2tncm91bmQiOnsiJHJlZiI6IjE0In0sIklzVmlzaWJsZSI6dHJ1ZSwiV2lkdGgiOjAuMCwiSGVpZ2h0IjowLjAsIkJvcmRlclN0eWxlIjp7IiRpZCI6IjkzNiIsIkxpbmVDb2xvciI6bnVsbCwiTGluZVdlaWdodCI6MC4wLCJMaW5lVHlwZSI6MCwiUGFyZW50U3R5bGUiOm51bGx9LCJQYXJlbnRTdHlsZSI6bnVsbH0sIkR1cmF0aW9uU3R5bGUiOnsiJGlkIjoiOTM3IiwiRm9udFNldHRpbmdzIjp7IiRpZCI6IjkzOCIsIkZvbnRTaXplIjoxMCwiRm9udE5hbWUiOiJDYWxpYnJpIiwiSXNCb2xkIjpmYWxzZSwiSXNJdGFsaWMiOmZhbHNlLCJJc1VuZGVybGluZWQiOmZhbHNlLCJQYXJlbnRTdHlsZSI6bnVsbH0sIkF1dG9TaXplIjowLCJGb3JlZ3JvdW5kIjp7IiRpZCI6IjkzOSIsIkNvbG9yIjp7IiRyZWYiOiIyMCJ9fSwiTWF4V2lkdGgiOjIwMC4wLCJNYXhIZWlnaHQiOiJJbmZpbml0eSIsIlNtYXJ0Rm9yZWdyb3VuZElzQWN0aXZlIjpmYWxzZSwiSG9yaXpvbnRhbEFsaWdubWVudCI6MCwiVmVydGljYWxBbGlnbm1lbnQiOjAsIlNtYXJ0Rm9yZWdyb3VuZCI6bnVsbCwiQmFja2dyb3VuZEZpbGxUeXBlIjowLCJNYXJnaW4iOnsiJGlkIjoiOTQwIiwiVG9wIjowLjAsIkxlZnQiOjAuMCwiUmlnaHQiOjAuMCwiQm90dG9tIjowLjB9LCJQYWRkaW5nIjp7IiRpZCI6Ijk0MSIsIlRvcCI6MC4wLCJMZWZ0IjowLjAsIlJpZ2h0IjowLjAsIkJvdHRvbSI6MC4wfSwiQmFja2dyb3VuZCI6eyIkcmVmIjoiMjMifSwiSXNWaXNpYmxlIjp0cnVlLCJXaWR0aCI6MC4wLCJIZWlnaHQiOjAuMCwiQm9yZGVyU3R5bGUiOnsiJGlkIjoiOTQyIiwiTGluZUNvbG9yIjpudWxsLCJMaW5lV2VpZ2h0IjowLjAsIkxpbmVUeXBlIjowLCJQYXJlbnRTdHlsZSI6bnVsbH0sIlBhcmVudFN0eWxlIjpudWxsfSwiSG9yaXpvbnRhbENvbm5lY3RvclN0eWxlIjp7IiRpZCI6Ijk0MyIsIkxpbmVDb2xvciI6eyIkcmVmIjoiMjYifSwiTGluZVdlaWdodCI6MS4wLCJMaW5lVHlwZSI6MCwiUGFyZW50U3R5bGUiOm51bGx9LCJWZXJ0aWNhbENvbm5lY3RvclN0eWxlIjp7IiRpZCI6Ijk0NC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5NDUiLCJNYXJnaW4iOnsiJGlkIjoiOTQ2IiwiVG9wIjowLjAsIkxlZnQiOjQuMCwiUmlnaHQiOjQuMCwiQm90dG9tIjowLjB9LCJQYWRkaW5nIjp7IiRpZCI6Ijk0NyIsIlRvcCI6MC4wLCJMZWZ0IjowLjAsIlJpZ2h0IjowLjAsIkJvdHRvbSI6MC4wfSwiQmFja2dyb3VuZCI6eyIkaWQiOiI5NDgiLCJDb2xvciI6eyIkaWQiOiI5NDkiLCJBIjoyNTUsIlIiOjk3LCJHIjoxMjksIkIiOjE1MX19LCJJc1Zpc2libGUiOnRydWUsIldpZHRoIjowLjAsIkhlaWdodCI6MTYuMTEzMzMzMzMzMzMzMzQ0LCJCb3JkZXJTdHlsZSI6eyIkaWQiOiI5NTAiLCJMaW5lQ29sb3IiOnsiJHJlZiI6IjM3In0sIkxpbmVXZWlnaHQiOjAuMCwiTGluZVR5cGUiOjAsIlBhcmVudFN0eWxlIjpudWxsfSwiUGFyZW50U3R5bGUiOm51bGx9LCJUaXRsZVN0eWxlIjp7IiRpZCI6Ijk1MSIsIkZvbnRTZXR0aW5ncyI6eyIkaWQiOiI5NTIiLCJGb250U2l6ZSI6MTAsIkZvbnROYW1lIjoiTVYgQm9saSIsIklzQm9sZCI6ZmFsc2UsIklzSXRhbGljIjpmYWxzZSwiSXNVbmRlcmxpbmVkIjpmYWxzZSwiUGFyZW50U3R5bGUiOm51bGx9LCJBdXRvU2l6ZSI6MiwiRm9yZWdyb3VuZCI6eyIkaWQiOiI5NTMiLCJDb2xvciI6eyIkaWQiOiI5NTQiLCJBIjoyNTUsIlIiOjI1NSwiRyI6MjU1LCJCIjoyNTV9fSwiTWF4V2lkdGgiOjczLjg2NjY2NjY2NjY2NjY3NCwiTWF4SGVpZ2h0IjoiSW5maW5pdHkiLCJTbWFydEZvcmVncm91bmRJc0FjdGl2ZSI6ZmFsc2UsIkhvcml6b250YWxBbGlnbm1lbnQiOjEsIlZlcnRpY2FsQWxpZ25tZW50IjowLCJTbWFydEZvcmVncm91bmQiOm51bGwsIkJhY2tncm91bmRGaWxsVHlwZSI6MCwiTWFyZ2luIjp7IiRpZCI6Ijk1NSIsIlRvcCI6MC4wLCJMZWZ0IjowLjAsIlJpZ2h0IjowLjAsIkJvdHRvbSI6MC4wfSwiUGFkZGluZyI6eyIkaWQiOiI5NTYiLCJUb3AiOjAuMCwiTGVmdCI6MC4wLCJSaWdodCI6MC4wLCJCb3R0b20iOjAuMH0sIkJhY2tncm91bmQiOnsiJHJlZiI6IjQ1In0sIklzVmlzaWJsZSI6dHJ1ZSwiV2lkdGgiOjAuMCwiSGVpZ2h0IjowLjAsIkJvcmRlclN0eWxlIjp7IiRpZCI6Ijk1NyIsIkxpbmVDb2xvciI6bnVsbCwiTGluZVdlaWdodCI6MC4wLCJMaW5lVHlwZSI6MCwiUGFyZW50U3R5bGUiOm51bGx9LCJQYXJlbnRTdHlsZSI6bnVsbH0sIkRhdGVTdHlsZSI6eyIkaWQiOiI5NTgiLCJGb250U2V0dGluZ3MiOnsiJGlkIjoiOTU5IiwiRm9udFNpemUiOjEwLCJGb250TmFtZSI6IkNhbGlicmkiLCJJc0JvbGQiOmZhbHNlLCJJc0l0YWxpYyI6ZmFsc2UsIklzVW5kZXJsaW5lZCI6ZmFsc2UsIlBhcmVudFN0eWxlIjpudWxsfSwiQXV0b1NpemUiOjAsIkZvcmVncm91bmQiOnsiJHJlZiI6IjQ5In0sIk1heFdpZHRoIjoyMDAuMCwiTWF4SGVpZ2h0IjoiSW5maW5pdHkiLCJTbWFydEZvcmVncm91bmRJc0FjdGl2ZSI6ZmFsc2UsIkhvcml6b250YWxBbGlnbm1lbnQiOjIsIlZlcnRpY2FsQWxpZ25tZW50IjowLCJTbWFydEZvcmVncm91bmQiOm51bGwsIkJhY2tncm91bmRGaWxsVHlwZSI6MCwiTWFyZ2luIjp7IiRpZCI6Ijk2MCIsIlRvcCI6MC4wLCJMZWZ0IjowLjAsIlJpZ2h0IjowLjAsIkJvdHRvbSI6MC4wfSwiUGFkZGluZyI6eyIkaWQiOiI5NjEiLCJUb3AiOjAuMCwiTGVmdCI6MC4wLCJSaWdodCI6MC4wLCJCb3R0b20iOjAuMH0sIkJhY2tncm91bmQiOnsiJHJlZiI6IjUzIn0sIklzVmlzaWJsZSI6dHJ1ZSwiV2lkdGgiOjAuMCwiSGVpZ2h0IjowLjAsIkJvcmRlclN0eWxlIjp7IiRpZCI6Ijk2MiIsIkxpbmVDb2xvciI6bnVsbCwiTGluZVdlaWdodCI6MC4wLCJMaW5lVHlwZSI6MCwiUGFyZW50U3R5bGUiOm51bGx9LCJQYXJlbnRTdHlsZSI6bnVsbH0sIkRhdGVGb3JtYXQiOnsiJGlkIjoiOTY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2NCIsIkZvcm1hdCI6MCwiSXNWaXNpYmxlIjpmYWxzZSwiTGFzdEtub3duVmlzaWJpbGl0eVN0YXRlIjpmYWxzZX0sIklzVmlzaWJsZSI6dHJ1ZSwiUGFyZW50U3R5bGUiOm51bGx9LCJJbmRleCI6MCwiU21hcnREdXJhdGlvbkFjdGl2YXRlZCI6ZmFsc2UsIkRhdGVGb3JtYXQiOnsiJHJlZiI6Ijk2MyJ9LCJXZWVrTnVtYmVyaW5nIjp7IiRpZCI6Ijk2NSIsIkZvcm1hdCI6MCwiSXNWaXNpYmxlIjpmYWxzZSwiTGFzdEtub3duVmlzaWJpbGl0eVN0YXRlIjpmYWxzZX0sIklkIjoiNTY0NGFjMTctZDE5OC00YjI1LThhOTEtNzBjZmQwNDRhMzkxIiwiSW1wb3J0SWQiOm51bGwsIlRpdGxlIjoiQ29tbXVuaWNhdGlvbnMiLCJOb3RlIjpudWxsLCJIeXBlcmxpbmsiOnsiJGlkIjoiOTY2IiwiQWRkcmVzcyI6IiIsIlN1YkFkZHJlc3MiOiIifSwiSXNDaGFuZ2VkIjpmYWxzZSwiSXNOZXciOmZhbHNlfX1dLCJfbWlsZXN0b25lcyI6W3siJGlkIjoiOTY3IiwiSWQiOiI4YmI1MWQ2ZS00YmQ5LTRlMzktOWZmNC03MDQ5OWIzNjk0NDgiLCJJbmRleCI6MSwiR3JvdXBJZCI6IjJmNmQxN2E2LTdkNTItNGMzMi1hNTBjLWI2YTNmYTBlYmQ0OSIsIlRpdGxlIjoiUmVtaW5kZXIiLCJEYXRlVGltZSI6IjIwMTktMDktMDFUMjM6NTk6MDBaIiwiUGVyY2VudGFnZUNvbXBsZXRlIjpudWxsLCJOb3RlIjpudWxsLCJTdHlsZSI6eyIkaWQiOiI5NjgiLCJUaXRsZVBvc2l0aW9uIjoiUmlnaHQiLCJEYXRlUG9zaXRpb24iOiJMZWZ0IiwiU2hhcGVUeXBlIjo2LCJTaGFwZVNpemUiOjAsIlNoYXBlU3R5bGUiOnsiJGlkIjoiOTY5IiwiTWFyZ2luIjp7IiRpZCI6Ijk3MCIsIlRvcCI6MC4wLCJMZWZ0IjowLjAsIlJpZ2h0IjowLjAsIkJvdHRvbSI6MC4wfSwiUGFkZGluZyI6eyIkaWQiOiI5NzEiLCJUb3AiOjAuMCwiTGVmdCI6MC4wLCJSaWdodCI6MC4wLCJCb3R0b20iOjAuMH0sIkJhY2tncm91bmQiOnsiJGlkIjoiOTcyIiwiQ29sb3IiOnsiJGlkIjoiOTczIiwiQSI6MjU1LCJSIjo5NywiRyI6MTI5LCJCIjoxNTF9fSwiSXNWaXNpYmxlIjp0cnVlLCJXaWR0aCI6MTIuMCwiSGVpZ2h0IjoxNC4wLCJCb3JkZXJTdHlsZSI6eyIkaWQiOiI5NzQiLCJMaW5lQ29sb3IiOm51bGwsIkxpbmVXZWlnaHQiOjAuMCwiTGluZVR5cGUiOjAsIlBhcmVudFN0eWxlIjpudWxsfSwiUGFyZW50U3R5bGUiOm51bGx9LCJUaXRsZVN0eWxlIjp7IiRpZCI6Ijk3NSIsIkZvbnRTZXR0aW5ncyI6eyIkaWQiOiI5NzYiLCJGb250U2l6ZSI6MTEsIkZvbnROYW1lIjoiTVYgQm9saSIsIklzQm9sZCI6ZmFsc2UsIklzSXRhbGljIjpmYWxzZSwiSXNVbmRlcmxpbmVkIjpmYWxzZSwiUGFyZW50U3R5bGUiOm51bGx9LCJBdXRvU2l6ZSI6MCwiRm9yZWdyb3VuZCI6eyIkaWQiOiI5NzciLCJDb2xvciI6eyIkaWQiOiI5Nz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5IiwiVG9wIjowLjAsIkxlZnQiOjAuMCwiUmlnaHQiOjAuMCwiQm90dG9tIjowLjB9LCJQYWRkaW5nIjp7IiRpZCI6Ijk4MCIsIlRvcCI6MC4wLCJMZWZ0IjowLjAsIlJpZ2h0IjowLjAsIkJvdHRvbSI6MC4wfSwiQmFja2dyb3VuZCI6eyIkcmVmIjoiNzMifSwiSXNWaXNpYmxlIjp0cnVlLCJXaWR0aCI6MC4wLCJIZWlnaHQiOjAuMCwiQm9yZGVyU3R5bGUiOm51bGwsIlBhcmVudFN0eWxlIjpudWxsfSwiRGF0ZVN0eWxlIjp7IiRpZCI6Ijk4MSIsIkZvbnRTZXR0aW5ncyI6eyIkaWQiOiI5ODI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OTgzIiwiVG9wIjowLjAsIkxlZnQiOjAuMCwiUmlnaHQiOjAuMCwiQm90dG9tIjowLjB9LCJQYWRkaW5nIjp7IiRpZCI6Ijk4NCIsIlRvcCI6MC4wLCJMZWZ0IjowLjAsIlJpZ2h0IjowLjAsIkJvdHRvbSI6MC4wfSwiQmFja2dyb3VuZCI6eyIkcmVmIjoiODAifSwiSXNWaXNpYmxlIjpmYWxzZSwiV2lkdGgiOjAuMCwiSGVpZ2h0IjowLjAsIkJvcmRlclN0eWxlIjpudWxsLCJQYXJlbnRTdHlsZSI6bnVsbH0sIkRhdGVGb3JtYXQiOnsiJGlkIjoiOTg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NiIsIkZvcm1hdCI6MCwiSXNWaXNpYmxlIjpmYWxzZSwiTGFzdEtub3duVmlzaWJpbGl0eVN0YXRlIjpmYWxzZX0sIklzVmlzaWJsZSI6dHJ1ZSwiUGFyZW50U3R5bGUiOm51bGx9LCJIeXBlcmxpbmsiOnsiJGlkIjoiOTg3IiwiQWRkcmVzcyI6IiIsIlN1YkFkZHJlc3MiOiIifSwiSW1wb3J0SWQiOm51bGx9XSwiSWQiOiIwY2Y1MTViZS01YTMwLTRjNDUtYjk1OS1mNGMxMzcyODU3YTgiLCJJc1NpbmdsZUl0ZW1Sb3ciOmZhbHNlfSx7IiRpZCI6Ijk4OCIsIl90YXNrcyI6W3siJGlkIjoiOTg5IiwiX2F0dGFjaGVkTWlsZXN0b25lcyI6W10sIlRhc2tEZWZpbml0aW9uIjp7IiRpZCI6Ijk5MCIsIkdyb3VwTmFtZSI6ImRjNDU1YTdkLTliZDItNGU5Yi04YTI0LTJkMTk3NzI4MzM3NiIsIlN0YXJ0RGF0ZSI6IjIwMTktMDktMjFUMDM6MzM6MDAiLCJFbmREYXRlIjoiMjAxOS0xMC0xMVQyMzo1OTowMCIsIlBlcmNlbnRhZ2VDb21wbGV0ZSI6bnVsbCwiU3R5bGUiOnsiJGlkIjoiOTkxIiwiU2hhcGUiOjIsIlNoYXBlVGhpY2tuZXNzIjowLCJEdXJhdGlvbkZvcm1hdCI6MCwiSW5jbHVkZU5vbldvcmtpbmdEYXlzSW5EdXJhdGlvbiI6ZmFsc2UsIlBlcmNlbnRhZ2VDb21wbGV0ZVN0eWxlIjp7IiRpZCI6Ijk5MiIsIkZvbnRTZXR0aW5ncyI6eyIkaWQiOiI5OTMiLCJGb250U2l6ZSI6MTAsIkZvbnROYW1lIjoiQ2FsaWJyaSIsIklzQm9sZCI6ZmFsc2UsIklzSXRhbGljIjpmYWxzZSwiSXNVbmRlcmxpbmVkIjpmYWxzZSwiUGFyZW50U3R5bGUiOm51bGx9LCJBdXRvU2l6ZSI6MCwiRm9yZWdyb3VuZCI6eyIkaWQiOiI5OTQiLCJDb2xvciI6eyIkaWQiOiI5OT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NiIsIlRvcCI6MC4wLCJMZWZ0IjowLjAsIlJpZ2h0IjowLjAsIkJvdHRvbSI6MC4wfSwiUGFkZGluZyI6eyIkaWQiOiI5OTciLCJUb3AiOjAuMCwiTGVmdCI6MC4wLCJSaWdodCI6MC4wLCJCb3R0b20iOjAuMH0sIkJhY2tncm91bmQiOnsiJHJlZiI6IjE0In0sIklzVmlzaWJsZSI6dHJ1ZSwiV2lkdGgiOjAuMCwiSGVpZ2h0IjowLjAsIkJvcmRlclN0eWxlIjp7IiRpZCI6Ijk5OCIsIkxpbmVDb2xvciI6bnVsbCwiTGluZVdlaWdodCI6MC4wLCJMaW5lVHlwZSI6MCwiUGFyZW50U3R5bGUiOm51bGx9LCJQYXJlbnRTdHlsZSI6bnVsbH0sIkR1cmF0aW9uU3R5bGUiOnsiJGlkIjoiOTk5IiwiRm9udFNldHRpbmdzIjp7IiRpZCI6IjEwMDAiLCJGb250U2l6ZSI6MTAsIkZvbnROYW1lIjoiQ2FsaWJyaSIsIklzQm9sZCI6ZmFsc2UsIklzSXRhbGljIjpmYWxzZSwiSXNVbmRlcmxpbmVkIjpmYWxzZSwiUGFyZW50U3R5bGUiOm51bGx9LCJBdXRvU2l6ZSI6MCwiRm9yZWdyb3VuZCI6eyIkaWQiOiIxMDAxIiwiQ29sb3IiOnsiJHJlZiI6IjIwIn19LCJNYXhXaWR0aCI6MjAwLjAsIk1heEhlaWdodCI6IkluZmluaXR5IiwiU21hcnRGb3JlZ3JvdW5kSXNBY3RpdmUiOmZhbHNlLCJIb3Jpem9udGFsQWxpZ25tZW50IjowLCJWZXJ0aWNhbEFsaWdubWVudCI6MCwiU21hcnRGb3JlZ3JvdW5kIjpudWxsLCJCYWNrZ3JvdW5kRmlsbFR5cGUiOjAsIk1hcmdpbiI6eyIkaWQiOiIxMDAyIiwiVG9wIjowLjAsIkxlZnQiOjAuMCwiUmlnaHQiOjAuMCwiQm90dG9tIjowLjB9LCJQYWRkaW5nIjp7IiRpZCI6IjEwMDMiLCJUb3AiOjAuMCwiTGVmdCI6MC4wLCJSaWdodCI6MC4wLCJCb3R0b20iOjAuMH0sIkJhY2tncm91bmQiOnsiJHJlZiI6IjIzIn0sIklzVmlzaWJsZSI6dHJ1ZSwiV2lkdGgiOjAuMCwiSGVpZ2h0IjowLjAsIkJvcmRlclN0eWxlIjp7IiRpZCI6IjEwMDQiLCJMaW5lQ29sb3IiOm51bGwsIkxpbmVXZWlnaHQiOjAuMCwiTGluZVR5cGUiOjAsIlBhcmVudFN0eWxlIjpudWxsfSwiUGFyZW50U3R5bGUiOm51bGx9LCJIb3Jpem9udGFsQ29ubmVjdG9yU3R5bGUiOnsiJGlkIjoiMTAwNSIsIkxpbmVDb2xvciI6eyIkcmVmIjoiMjYifSwiTGluZVdlaWdodCI6MS4wLCJMaW5lVHlwZSI6MCwiUGFyZW50U3R5bGUiOm51bGx9LCJWZXJ0aWNhbENvbm5lY3RvclN0eWxlIjp7IiRpZCI6IjEwMDYiLCJMaW5lQ29sb3IiOnsiJHJlZiI6IjI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AwNyIsIk1hcmdpbiI6eyIkaWQiOiIxMDA4IiwiVG9wIjowLjAsIkxlZnQiOjQuMCwiUmlnaHQiOjQuMCwiQm90dG9tIjowLjB9LCJQYWRkaW5nIjp7IiRpZCI6IjEwMDkiLCJUb3AiOjAuMCwiTGVmdCI6MC4wLCJSaWdodCI6MC4wLCJCb3R0b20iOjAuMH0sIkJhY2tncm91bmQiOnsiJGlkIjoiMTAxMCIsIkNvbG9yIjp7IiRpZCI6IjEwMTEiLCJBIjoyNTUsIlIiOjk3LCJHIjoxMjksIkIiOjE1MX19LCJJc1Zpc2libGUiOnRydWUsIldpZHRoIjowLjAsIkhlaWdodCI6MTYuMTEzMzMzMzMzMzMzMzQ0LCJCb3JkZXJTdHlsZSI6eyIkaWQiOiIxMDEyIiwiTGluZUNvbG9yIjp7IiRyZWYiOiIzNyJ9LCJMaW5lV2VpZ2h0IjowLjAsIkxpbmVUeXBlIjowLCJQYXJlbnRTdHlsZSI6bnVsbH0sIlBhcmVudFN0eWxlIjpudWxsfSwiVGl0bGVTdHlsZSI6eyIkaWQiOiIxMDEzIiwiRm9udFNldHRpbmdzIjp7IiRpZCI6IjEwMTQiLCJGb250U2l6ZSI6MTAsIkZvbnROYW1lIjoiTVYgQm9saSIsIklzQm9sZCI6ZmFsc2UsIklzSXRhbGljIjpmYWxzZSwiSXNVbmRlcmxpbmVkIjpmYWxzZSwiUGFyZW50U3R5bGUiOm51bGx9LCJBdXRvU2l6ZSI6MiwiRm9yZWdyb3VuZCI6eyIkaWQiOiIxMDE1IiwiQ29sb3IiOnsiJGlkIjoiMTAxNiIsIkEiOjI1NSwiUiI6MjU1LCJHIjoyNTUsIkIiOjI1NX19LCJNYXhXaWR0aCI6NDQuMjQsIk1heEhlaWdodCI6IkluZmluaXR5IiwiU21hcnRGb3JlZ3JvdW5kSXNBY3RpdmUiOmZhbHNlLCJIb3Jpem9udGFsQWxpZ25tZW50IjoxLCJWZXJ0aWNhbEFsaWdubWVudCI6MCwiU21hcnRGb3JlZ3JvdW5kIjpudWxsLCJCYWNrZ3JvdW5kRmlsbFR5cGUiOjAsIk1hcmdpbiI6eyIkaWQiOiIxMDE3IiwiVG9wIjowLjAsIkxlZnQiOjAuMCwiUmlnaHQiOjAuMCwiQm90dG9tIjowLjB9LCJQYWRkaW5nIjp7IiRpZCI6IjEwMTgiLCJUb3AiOjAuMCwiTGVmdCI6MC4wLCJSaWdodCI6MC4wLCJCb3R0b20iOjAuMH0sIkJhY2tncm91bmQiOnsiJHJlZiI6IjQ1In0sIklzVmlzaWJsZSI6dHJ1ZSwiV2lkdGgiOjAuMCwiSGVpZ2h0IjowLjAsIkJvcmRlclN0eWxlIjp7IiRpZCI6IjEwMTkiLCJMaW5lQ29sb3IiOm51bGwsIkxpbmVXZWlnaHQiOjAuMCwiTGluZVR5cGUiOjAsIlBhcmVudFN0eWxlIjpudWxsfSwiUGFyZW50U3R5bGUiOm51bGx9LCJEYXRlU3R5bGUiOnsiJGlkIjoiMTAyMCIsIkZvbnRTZXR0aW5ncyI6eyIkaWQiOiIxMDIxIiwiRm9udFNpemUiOjEwLCJGb250TmFtZSI6IkNhbGlicmkiLCJJc0JvbGQiOmZhbHNlLCJJc0l0YWxpYyI6ZmFsc2UsIklzVW5kZXJsaW5lZCI6ZmFsc2UsIlBhcmVudFN0eWxlIjpudWxsfSwiQXV0b1NpemUiOjAsIkZvcmVncm91bmQiOnsiJHJlZiI6IjQ5In0sIk1heFdpZHRoIjoyMDAuMCwiTWF4SGVpZ2h0IjoiSW5maW5pdHkiLCJTbWFydEZvcmVncm91bmRJc0FjdGl2ZSI6ZmFsc2UsIkhvcml6b250YWxBbGlnbm1lbnQiOjIsIlZlcnRpY2FsQWxpZ25tZW50IjowLCJTbWFydEZvcmVncm91bmQiOm51bGwsIkJhY2tncm91bmRGaWxsVHlwZSI6MCwiTWFyZ2luIjp7IiRpZCI6IjEwMjIiLCJUb3AiOjAuMCwiTGVmdCI6MC4wLCJSaWdodCI6MC4wLCJCb3R0b20iOjAuMH0sIlBhZGRpbmciOnsiJGlkIjoiMTAyMyIsIlRvcCI6MC4wLCJMZWZ0IjowLjAsIlJpZ2h0IjowLjAsIkJvdHRvbSI6MC4wfSwiQmFja2dyb3VuZCI6eyIkcmVmIjoiNTMifSwiSXNWaXNpYmxlIjp0cnVlLCJXaWR0aCI6MC4wLCJIZWlnaHQiOjAuMCwiQm9yZGVyU3R5bGUiOnsiJGlkIjoiMTAyNCIsIkxpbmVDb2xvciI6bnVsbCwiTGluZVdlaWdodCI6MC4wLCJMaW5lVHlwZSI6MCwiUGFyZW50U3R5bGUiOm51bGx9LCJQYXJlbnRTdHlsZSI6bnVsbH0sIkRhdGVGb3JtYXQiOnsiJGlkIjoiMTA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I2IiwiRm9ybWF0IjowLCJJc1Zpc2libGUiOmZhbHNlLCJMYXN0S25vd25WaXNpYmlsaXR5U3RhdGUiOmZhbHNlfSwiSXNWaXNpYmxlIjp0cnVlLCJQYXJlbnRTdHlsZSI6bnVsbH0sIkluZGV4IjozLCJTbWFydER1cmF0aW9uQWN0aXZhdGVkIjpmYWxzZSwiRGF0ZUZvcm1hdCI6eyIkcmVmIjoiMTAyNSJ9LCJXZWVrTnVtYmVyaW5nIjp7IiRpZCI6IjEwMjciLCJGb3JtYXQiOjAsIklzVmlzaWJsZSI6ZmFsc2UsIkxhc3RLbm93blZpc2liaWxpdHlTdGF0ZSI6ZmFsc2V9LCJJZCI6ImU1M2U2YTIyLTYxOWYtNDdiMC1iMmI4LTc1N2M1ZDg4NmI4YyIsIkltcG9ydElkIjpudWxsLCJUaXRsZSI6Ik1pZ3JhdGlvbiIsIk5vdGUiOm51bGwsIkh5cGVybGluayI6eyIkaWQiOiIxMDI4IiwiQWRkcmVzcyI6IiIsIlN1YkFkZHJlc3MiOiIifSwiSXNDaGFuZ2VkIjpmYWxzZSwiSXNOZXciOmZhbHNlfX1dLCJfbWlsZXN0b25lcyI6W3siJGlkIjoiMTAyOSIsIklkIjoiOGZhOGZiN2ItZTg5MC00MDdiLThiOTItNTRkZTRjNWNhZDlmIiwiSW5kZXgiOjQsIkdyb3VwSWQiOiJkYzQ1NWE3ZC05YmQyLTRlOWItOGEyNC0yZDE5NzcyODMzNzYiLCJUaXRsZSI6Ik5vdGlmaWNhdGlvbiIsIkRhdGVUaW1lIjoiMjAxOS0wOS0xOFQyMzo1OTowMFoiLCJQZXJjZW50YWdlQ29tcGxldGUiOm51bGwsIk5vdGUiOm51bGwsIlN0eWxlIjp7IiRpZCI6IjEwMzAiLCJUaXRsZVBvc2l0aW9uIjoiTGVmdCIsIkRhdGVQb3NpdGlvbiI6IkxlZnQiLCJTaGFwZVR5cGUiOjYsIlNoYXBlU2l6ZSI6MCwiU2hhcGVTdHlsZSI6eyIkaWQiOiIxMDMxIiwiTWFyZ2luIjp7IiRpZCI6IjEwMzIiLCJUb3AiOjAuMCwiTGVmdCI6MC4wLCJSaWdodCI6MC4wLCJCb3R0b20iOjAuMH0sIlBhZGRpbmciOnsiJGlkIjoiMTAzMyIsIlRvcCI6MC4wLCJMZWZ0IjowLjAsIlJpZ2h0IjowLjAsIkJvdHRvbSI6MC4wfSwiQmFja2dyb3VuZCI6eyIkaWQiOiIxMDM0IiwiQ29sb3IiOnsiJGlkIjoiMTAzNSIsIkEiOjI1NSwiUiI6OTcsIkciOjEyOSwiQiI6MTUxfX0sIklzVmlzaWJsZSI6dHJ1ZSwiV2lkdGgiOjEyLjAsIkhlaWdodCI6MTQuMCwiQm9yZGVyU3R5bGUiOnsiJGlkIjoiMTAzNiIsIkxpbmVDb2xvciI6bnVsbCwiTGluZVdlaWdodCI6MC4wLCJMaW5lVHlwZSI6MCwiUGFyZW50U3R5bGUiOm51bGx9LCJQYXJlbnRTdHlsZSI6bnVsbH0sIlRpdGxlU3R5bGUiOnsiJGlkIjoiMTAzNyIsIkZvbnRTZXR0aW5ncyI6eyIkaWQiOiIxMDM4IiwiRm9udFNpemUiOjExLCJGb250TmFtZSI6Ik1WIEJvbGkiLCJJc0JvbGQiOmZhbHNlLCJJc0l0YWxpYyI6ZmFsc2UsIklzVW5kZXJsaW5lZCI6ZmFsc2UsIlBhcmVudFN0eWxlIjpudWxsfSwiQXV0b1NpemUiOjAsIkZvcmVncm91bmQiOnsiJGlkIjoiMTAzOSIsIkNvbG9yIjp7IiRpZCI6IjEwNDA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A0MSIsIlRvcCI6MC4wLCJMZWZ0IjowLjAsIlJpZ2h0IjowLjAsIkJvdHRvbSI6MC4wfSwiUGFkZGluZyI6eyIkaWQiOiIxMDQyIiwiVG9wIjowLjAsIkxlZnQiOjAuMCwiUmlnaHQiOjAuMCwiQm90dG9tIjowLjB9LCJCYWNrZ3JvdW5kIjp7IiRyZWYiOiI3MyJ9LCJJc1Zpc2libGUiOnRydWUsIldpZHRoIjowLjAsIkhlaWdodCI6MC4wLCJCb3JkZXJTdHlsZSI6bnVsbCwiUGFyZW50U3R5bGUiOm51bGx9LCJEYXRlU3R5bGUiOnsiJGlkIjoiMTA0MyIsIkZvbnRTZXR0aW5ncyI6eyIkaWQiOiIxMDQ0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EwNDUiLCJUb3AiOjAuMCwiTGVmdCI6MC4wLCJSaWdodCI6MC4wLCJCb3R0b20iOjAuMH0sIlBhZGRpbmciOnsiJGlkIjoiMTA0NiIsIlRvcCI6MC4wLCJMZWZ0IjowLjAsIlJpZ2h0IjowLjAsIkJvdHRvbSI6MC4wfSwiQmFja2dyb3VuZCI6eyIkcmVmIjoiODAifSwiSXNWaXNpYmxlIjpmYWxzZSwiV2lkdGgiOjAuMCwiSGVpZ2h0IjowLjAsIkJvcmRlclN0eWxlIjpudWxsLCJQYXJlbnRTdHlsZSI6bnVsbH0sIkRhdGVGb3JtYXQiOnsiJGlkIjoiMTA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Q4IiwiRm9ybWF0IjowLCJJc1Zpc2libGUiOmZhbHNlLCJMYXN0S25vd25WaXNpYmlsaXR5U3RhdGUiOmZhbHNlfSwiSXNWaXNpYmxlIjp0cnVlLCJQYXJlbnRTdHlsZSI6bnVsbH0sIkh5cGVybGluayI6eyIkaWQiOiIxMDQ5IiwiQWRkcmVzcyI6IiIsIlN1YkFkZHJlc3MiOiIifSwiSW1wb3J0SWQiOm51bGx9LHsiJGlkIjoiMTA1MCIsIklkIjoiOWVjOTViZmMtOWYxYi00ZDZmLWJjNGMtM2E0MTZlYWExM2U3IiwiSW5kZXgiOjIsIkdyb3VwSWQiOiJkYzQ1NWE3ZC05YmQyLTRlOWItOGEyNC0yZDE5NzcyODMzNzYiLCJUaXRsZSI6IkdvIExpdmUhIiwiRGF0ZVRpbWUiOiIyMDE5LTEwLTEzVDIzOjU5OjAwWiIsIlBlcmNlbnRhZ2VDb21wbGV0ZSI6bnVsbCwiTm90ZSI6bnVsbCwiU3R5bGUiOnsiJGlkIjoiMTA1MSIsIlRpdGxlUG9zaXRpb24iOiJSaWdodCIsIkRhdGVQb3NpdGlvbiI6IkxlZnQiLCJTaGFwZVR5cGUiOjEzLCJTaGFwZVNpemUiOjEsIlNoYXBlU3R5bGUiOnsiJGlkIjoiMTA1MiIsIk1hcmdpbiI6eyIkaWQiOiIxMDUzIiwiVG9wIjowLjAsIkxlZnQiOjAuMCwiUmlnaHQiOjAuMCwiQm90dG9tIjowLjB9LCJQYWRkaW5nIjp7IiRpZCI6IjEwNTQiLCJUb3AiOjAuMCwiTGVmdCI6MC4wLCJSaWdodCI6MC4wLCJCb3R0b20iOjAuMH0sIkJhY2tncm91bmQiOnsiJGlkIjoiMTA1NSIsIkNvbG9yIjp7IiRpZCI6IjEwNTYiLCJBIjoyNTUsIlIiOjk3LCJHIjoxMjksIkIiOjE1MX19LCJJc1Zpc2libGUiOnRydWUsIldpZHRoIjoxMy4wLCJIZWlnaHQiOjEzLjAsIkJvcmRlclN0eWxlIjp7IiRpZCI6IjEwNTciLCJMaW5lQ29sb3IiOnsiJGlkIjoiMTA1OCIsIiR0eXBlIjoiTkxSRS5Db21tb24uRG9tLlNvbGlkQ29sb3JCcnVzaCwgTkxSRS5Db21tb24iLCJDb2xvciI6eyIkaWQiOiIxMDU5IiwiQSI6MjU1LCJSIjoxMjksIkciOjE0OSwiQiI6OTF9fSwiTGluZVdlaWdodCI6MC4wLCJMaW5lVHlwZSI6MCwiUGFyZW50U3R5bGUiOm51bGx9LCJQYXJlbnRTdHlsZSI6bnVsbH0sIlRpdGxlU3R5bGUiOnsiJGlkIjoiMTA2MCIsIkZvbnRTZXR0aW5ncyI6eyIkaWQiOiIxMDYxIiwiRm9udFNpemUiOjExLCJGb250TmFtZSI6Ik1WIEJvbGkiLCJJc0JvbGQiOnRydWUsIklzSXRhbGljIjpmYWxzZSwiSXNVbmRlcmxpbmVkIjpmYWxzZSwiUGFyZW50U3R5bGUiOm51bGx9LCJBdXRvU2l6ZSI6MiwiRm9yZWdyb3VuZCI6eyIkaWQiOiIxMDYyIiwiQ29sb3IiOnsiJGlkIjoiMTA2MyIsIkEiOjI1NSwiUiI6MCwiRyI6MCwiQiI6MH19LCJNYXhXaWR0aCI6MTA1LjM3MjY4MDY2NDA2MjUsIk1heEhlaWdodCI6IkluZmluaXR5IiwiU21hcnRGb3JlZ3JvdW5kSXNBY3RpdmUiOmZhbHNlLCJIb3Jpem9udGFsQWxpZ25tZW50IjowLCJWZXJ0aWNhbEFsaWdubWVudCI6MCwiU21hcnRGb3JlZ3JvdW5kIjpudWxsLCJCYWNrZ3JvdW5kRmlsbFR5cGUiOjAsIk1hcmdpbiI6eyIkaWQiOiIxMDY0IiwiVG9wIjowLjAsIkxlZnQiOjAuMCwiUmlnaHQiOjAuMCwiQm90dG9tIjowLjB9LCJQYWRkaW5nIjp7IiRpZCI6IjEwNjUiLCJUb3AiOjAuMCwiTGVmdCI6MC4wLCJSaWdodCI6MC4wLCJCb3R0b20iOjAuMH0sIkJhY2tncm91bmQiOnsiJHJlZiI6IjczIn0sIklzVmlzaWJsZSI6dHJ1ZSwiV2lkdGgiOjAuMCwiSGVpZ2h0IjowLjAsIkJvcmRlclN0eWxlIjpudWxsLCJQYXJlbnRTdHlsZSI6bnVsbH0sIkRhdGVTdHlsZSI6eyIkaWQiOiIxMDY2IiwiRm9udFNldHRpbmdzIjp7IiRpZCI6IjEwNjc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MTA2OCIsIlRvcCI6MC4wLCJMZWZ0IjowLjAsIlJpZ2h0IjowLjAsIkJvdHRvbSI6MC4wfSwiUGFkZGluZyI6eyIkaWQiOiIxMDY5IiwiVG9wIjowLjAsIkxlZnQiOjAuMCwiUmlnaHQiOjAuMCwiQm90dG9tIjowLjB9LCJCYWNrZ3JvdW5kIjp7IiRyZWYiOiI4MCJ9LCJJc1Zpc2libGUiOmZhbHNlLCJXaWR0aCI6MC4wLCJIZWlnaHQiOjAuMCwiQm9yZGVyU3R5bGUiOm51bGwsIlBhcmVudFN0eWxlIjpudWxsfSwiRGF0ZUZvcm1hdCI6eyIkaWQiOiIxMDc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zEiLCJGb3JtYXQiOjAsIklzVmlzaWJsZSI6ZmFsc2UsIkxhc3RLbm93blZpc2liaWxpdHlTdGF0ZSI6ZmFsc2V9LCJJc1Zpc2libGUiOnRydWUsIlBhcmVudFN0eWxlIjpudWxsfSwiSHlwZXJsaW5rIjp7IiRpZCI6IjEwNzIiLCJBZGRyZXNzIjoiIiwiU3ViQWRkcmVzcyI6IiJ9LCJJbXBvcnRJZCI6bnVsbH1dLCJJZCI6IjVmOTZmZDhmLWE3OTMtNDZjOS04MGQ5LTRjYmMwNGRjZjc2ZiIsIklzU2luZ2xlSXRlbVJvdyI6ZmFsc2V9LHsiJGlkIjoiMTA3MyIsIl90YXNrcyI6W10sIl9taWxlc3RvbmVzIjpbeyIkaWQiOiIxMDc0IiwiSWQiOiIwMTllZDhiMC03YjZiLTRjMzktODk4NC02MmNmMmIzMmE0MDIiLCJJbmRleCI6NDAsIkdyb3VwSWQiOiIwNDdhZTRiYy0yY2ExLTQ2ZWQtYWEzMC04N2M3ZjNhOTFlMjciLCJUaXRsZSI6IkVhcmx5IEFjY2VzcyIsIkRhdGVUaW1lIjoiMjAxOS0wOS0xNFQyMzo1OTowMFoiLCJQZXJjZW50YWdlQ29tcGxldGUiOm51bGwsIk5vdGUiOm51bGwsIlN0eWxlIjp7IiRpZCI6IjEwNzUiLCJUaXRsZVBvc2l0aW9uIjoiUmlnaHQiLCJEYXRlUG9zaXRpb24iOiJMZWZ0IiwiU2hhcGVUeXBlIjoxMywiU2hhcGVTaXplIjoxLCJTaGFwZVN0eWxlIjp7IiRpZCI6IjEwNzYiLCJNYXJnaW4iOnsiJHJlZiI6Ijg3In0sIlBhZGRpbmciOnsiJHJlZiI6Ijg4In0sIkJhY2tncm91bmQiOnsiJGlkIjoiMTA3NyIsIkNvbG9yIjp7IiRpZCI6IjEwNzgiLCJBIjoyNTUsIlIiOjIsIkciOjE3OCwiQiI6MjM4fX0sIklzVmlzaWJsZSI6dHJ1ZSwiV2lkdGgiOjE4LjAsIkhlaWdodCI6MjAuMCwiQm9yZGVyU3R5bGUiOnsiJGlkIjoiMTA3OSIsIkxpbmVDb2xvciI6bnVsbCwiTGluZVdlaWdodCI6MC4wLCJMaW5lVHlwZSI6MCwiUGFyZW50U3R5bGUiOm51bGx9LCJQYXJlbnRTdHlsZSI6bnVsbH0sIlRpdGxlU3R5bGUiOnsiJGlkIjoiMTA4MCIsIkZvbnRTZXR0aW5ncyI6eyIkaWQiOiIxMDgxIiwiRm9udFNpemUiOjEwLCJGb250TmFtZSI6Ik1WIEJvbGkiLCJJc0JvbGQiOmZhbHNlLCJJc0l0YWxpYyI6ZmFsc2UsIklzVW5kZXJsaW5lZCI6ZmFsc2UsIlBhcmVudFN0eWxlIjpudWxsfSwiQXV0b1NpemUiOjAsIkZvcmVncm91bmQiOnsiJGlkIjoiMTA4MiIsIkNvbG9yIjp7IiRpZCI6IjEwOD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czIn0sIklzVmlzaWJsZSI6dHJ1ZSwiV2lkdGgiOjAuMCwiSGVpZ2h0IjowLjAsIkJvcmRlclN0eWxlIjpudWxsLCJQYXJlbnRTdHlsZSI6bnVsbH0sIkRhdGVTdHlsZSI6eyIkaWQiOiIxMDg0IiwiRm9udFNldHRpbmdzIjp7IiRpZCI6IjEwODUiLCJGb250U2l6ZSI6MTAsIkZvbnROYW1lIjoiQ2FsaWJyaSIsIklzQm9sZCI6ZmFsc2UsIklzSXRhbGljIjpmYWxzZSwiSXNVbmRlcmxpbmVkIjpmYWxzZSwiUGFyZW50U3R5bGUiOm51bGx9LCJBdXRvU2l6ZSI6MCwiRm9yZWdyb3VuZCI6eyIkaWQiOiIxMDg2IiwiQ29sb3IiOnsiJGlkIjoiMTA4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wMiJ9LCJQYWRkaW5nIjp7IiRyZWYiOiIxMDMifSwiQmFja2dyb3VuZCI6eyIkcmVmIjoiODAifSwiSXNWaXNpYmxlIjpmYWxzZSwiV2lkdGgiOjAuMCwiSGVpZ2h0IjowLjAsIkJvcmRlclN0eWxlIjpudWxsLCJQYXJlbnRTdHlsZSI6bnVsbH0sIkRhdGVGb3JtYXQiOnsiJHJlZiI6IjEwNCJ9LCJXZWVrTnVtYmVyaW5nIjp7IiRpZCI6IjEwODgiLCJGb3JtYXQiOjAsIklzVmlzaWJsZSI6ZmFsc2UsIkxhc3RLbm93blZpc2liaWxpdHlTdGF0ZSI6ZmFsc2V9LCJJc1Zpc2libGUiOmZhbHNlLCJQYXJlbnRTdHlsZSI6bnVsbH0sIkh5cGVybGluayI6eyIkaWQiOiIxMDg5IiwiQWRkcmVzcyI6IiIsIlN1YkFkZHJlc3MiOiIifSwiSW1wb3J0SWQiOm51bGx9XSwiSWQiOiIwNDdhZTRiYy0yY2ExLTQ2ZWQtYWEzMC04N2M3ZjNhOTFlMjciLCJJc1NpbmdsZUl0ZW1Sb3ciOmZhbHNlfV0sIkluZGV4IjowLCJJZCI6ImYzZjk4ODZhLTcyZGQtNDg0Ni05NTJiLWE0OWNmMTJjMzQzNiIsIkhlYWRlclRleHQiOm51bGwsIklzRGVmYXVsdCI6dHJ1ZSwiU3R5bGUiOnsiJGlkIjoiMTA5MCIsIkhlYWRlclN0eWxlIjp7IiRpZCI6IjEwOTEiLCJUZXh0U3R5bGUiOnsiJGlkIjoiMTA5MiIsIkZvbnRTZXR0aW5ncyI6eyIkaWQiOiIxMDkzIiwiRm9udFNpemUiOjExLCJGb250TmFtZSI6IkNhbGlicmkiLCJJc0JvbGQiOmZhbHNlLCJJc0l0YWxpYyI6ZmFsc2UsIklzVW5kZXJsaW5lZCI6ZmFsc2UsIlBhcmVudFN0eWxlIjpudWxsfSwiQXV0b1NpemUiOjIsIkZvcmVncm91bmQiOnsiJGlkIjoiMTA5NCIsIkNvbG9yIjp7IiRpZCI6IjEwOT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Dk2IiwiVG9wIjowLjAsIkxlZnQiOjAuMCwiUmlnaHQiOjAuMCwiQm90dG9tIjowLjB9LCJQYWRkaW5nIjp7IiRpZCI6IjEwOTciLCJUb3AiOjAuMCwiTGVmdCI6MC4wLCJSaWdodCI6MC4wLCJCb3R0b20iOjAuMH0sIkJhY2tncm91bmQiOm51bGwsIklzVmlzaWJsZSI6dHJ1ZSwiV2lkdGgiOjAuMCwiSGVpZ2h0IjowLjAsIkJvcmRlclN0eWxlIjpudWxsLCJQYXJlbnRTdHlsZSI6bnVsbH0sIlJlY3RhbmdsZVN0eWxlIjp7IiRpZCI6IjEwOTgiLCJNYXJnaW4iOnsiJGlkIjoiMTA5OSIsIlRvcCI6MC4wLCJMZWZ0IjowLjAsIlJpZ2h0IjowLjAsIkJvdHRvbSI6MC4wfSwiUGFkZGluZyI6eyIkaWQiOiIxMTAwIiwiVG9wIjowLjAsIkxlZnQiOjAuMCwiUmlnaHQiOjAuMCwiQm90dG9tIjowLjB9LCJCYWNrZ3JvdW5kIjp7IiRpZCI6IjExMDEiLCJDb2xvciI6eyIkaWQiOiIxMTAyIiwiQSI6NjMsIlIiOjE0NiwiRyI6MTY5LCJCIjoxODV9fSwiSXNWaXNpYmxlIjp0cnVlLCJXaWR0aCI6MC4wLCJIZWlnaHQiOjAuMCwiQm9yZGVyU3R5bGUiOnsiJGlkIjoiMTEwMyIsIkxpbmVDb2xvciI6eyIkaWQiOiIxMTA0IiwiJHR5cGUiOiJOTFJFLkNvbW1vbi5Eb20uU29saWRDb2xvckJydXNoLCBOTFJFLkNvbW1vbiIsIkNvbG9yIjp7IiRpZCI6IjExMDUiLCJBIjoyNTUsIlIiOjI1NSwiRyI6MCwiQiI6MH19LCJMaW5lV2VpZ2h0IjowLjAsIkxpbmVUeXBlIjowLCJQYXJlbnRTdHlsZSI6bnVsbH0sIlBhcmVudFN0eWxlIjpudWxsfSwiTWFyZ2luIjp7IiRpZCI6IjExMDYiLCJUb3AiOjAuMCwiTGVmdCI6MC4wLCJSaWdodCI6MC4wLCJCb3R0b20iOjAuMH0sIlBhZGRpbmciOnsiJGlkIjoiMTEwNyIsIlRvcCI6MC4wLCJMZWZ0IjowLjAsIlJpZ2h0IjowLjAsIkJvdHRvbSI6MC4wfSwiQmFja2dyb3VuZCI6bnVsbCwiSXNWaXNpYmxlIjp0cnVlLCJXaWR0aCI6MC4wLCJIZWlnaHQiOjAuMCwiQm9yZGVyU3R5bGUiOm51bGwsIlBhcmVudFN0eWxlIjpudWxsfSwiQmFja2dyb3VuZFN0eWxlIjp7IiRpZCI6IjExMDgiLCJNYXJnaW4iOnsiJGlkIjoiMTEwOSIsIlRvcCI6MC4wLCJMZWZ0IjowLjAsIlJpZ2h0IjowLjAsIkJvdHRvbSI6MC4wfSwiUGFkZGluZyI6eyIkaWQiOiIxMTEwIiwiVG9wIjowLjAsIkxlZnQiOjAuMCwiUmlnaHQiOjAuMCwiQm90dG9tIjowLjB9LCJCYWNrZ3JvdW5kIjp7IiRpZCI6IjExMTEiLCJDb2xvciI6eyIkaWQiOiIxMTEyIiwiQSI6NTEsIlIiOjE2NSwiRyI6MTY1LCJCIjoxNjV9fSwiSXNWaXNpYmxlIjp0cnVlLCJXaWR0aCI6MC4wLCJIZWlnaHQiOjAuMCwiQm9yZGVyU3R5bGUiOnsiJGlkIjoiMTExMyIsIkxpbmVDb2xvciI6eyIkaWQiOiIxMTE0IiwiJHR5cGUiOiJOTFJFLkNvbW1vbi5Eb20uU29saWRDb2xvckJydXNoLCBOTFJFLkNvbW1vbiIsIkNvbG9yIjp7IiRpZCI6IjExMTUiLCJBIjoyNTUsIlIiOjI1NSwiRyI6MCwiQiI6MH19LCJMaW5lV2VpZ2h0IjowLjAsIkxpbmVUeXBlIjowLCJQYXJlbnRTdHlsZSI6bnVsbH0sIlBhcmVudFN0eWxlIjpudWxsfSwiTWFyZ2luIjp7IiRpZCI6IjExMTYiLCJUb3AiOjAuMCwiTGVmdCI6MC4wLCJSaWdodCI6MC4wLCJCb3R0b20iOjAuMH0sIlBhZGRpbmciOnsiJGlkIjoiMTExNyIsIlRvcCI6MC4wLCJMZWZ0IjowLjAsIlJpZ2h0IjowLjAsIkJvdHRvbSI6MC4wfSwiSXNWaXNpYmxlIjp0cnVlLCJXaWR0aCI6MC4wLCJIZWlnaHQiOjAuMCwiQm9yZGVyU3R5bGUiOm51bGwsIlBhcmVudFN0eWxlIjpudWxsfX1dLCJJZCI6IjlkNDE5OGU3LTMwMjYtNDJhZS05NzdhLWU4Yzc0MjJlNzgwNSIsIkluZGV4IjozLCJIZWFkZXJUZXh0IjoiRGlnaXRhbCBNaWdyYXRpb24iLCJTdHlsZSI6eyIkaWQiOiIxMTE4IiwiSGVhZGVyU3R5bGUiOnsiJGlkIjoiMTExOSIsIlRleHRJc1ZlcnRpY2FsIjpmYWxzZSwiVGV4dFN0eWxlIjp7IiRpZCI6IjExMjAiLCJGb250U2V0dGluZ3MiOnsiJGlkIjoiMTEyMSIsIkZvbnRTaXplIjoxMiwiRm9udE5hbWUiOiJNViBCb2xpIiwiSXNCb2xkIjpmYWxzZSwiSXNJdGFsaWMiOmZhbHNlLCJJc1VuZGVybGluZWQiOmZhbHNlLCJQYXJlbnRTdHlsZSI6bnVsbH0sIkF1dG9TaXplIjowLCJGb3JlZ3JvdW5kIjp7IiRpZCI6IjExMjIiLCJDb2xvciI6eyIkaWQiOiIxMTIzIiwiQSI6MjU1LCJSIjo3MCwiRyI6NzAsIkIiOjc0fX0sIk1heFdpZHRoIjowLjAsIk1heEhlaWdodCI6MC4wLCJTbWFydEZvcmVncm91bmRJc0FjdGl2ZSI6ZmFsc2UsIkhvcml6b250YWxBbGlnbm1lbnQiOjAsIlZlcnRpY2FsQWxpZ25tZW50IjowLCJTbWFydEZvcmVncm91bmQiOm51bGwsIkJhY2tncm91bmRGaWxsVHlwZSI6MCwiTWFyZ2luIjp7IiRyZWYiOiIzMjQifSwiUGFkZGluZyI6eyIkcmVmIjoiMzI1In0sIkJhY2tncm91bmQiOm51bGwsIklzVmlzaWJsZSI6ZmFsc2UsIldpZHRoIjowLjAsIkhlaWdodCI6MC4wLCJCb3JkZXJTdHlsZSI6bnVsbCwiUGFyZW50U3R5bGUiOm51bGx9LCJSZWN0YW5nbGVTdHlsZSI6eyIkaWQiOiIxMTI0IiwiTWFyZ2luIjp7IiRyZWYiOiIzMjkifSwiUGFkZGluZyI6eyIkcmVmIjoiMzMwIn0sIkJhY2tncm91bmQiOnsiJGlkIjoiMTEyNSIsIkNvbG9yIjp7IiRpZCI6IjExMjYiLCJBIjoxMjcsIlIiOjk3LCJHIjoxMjksIkIiOjE1MX19LCJJc1Zpc2libGUiOmZhbHNlLCJXaWR0aCI6MC4wLCJIZWlnaHQiOjAuMCwiQm9yZGVyU3R5bGUiOnsiJGlkIjoiMTEyNyIsIkxpbmVDb2xvciI6eyIkaWQiOiIxMTI4IiwiJHR5cGUiOiJOTFJFLkNvbW1vbi5Eb20uU29saWRDb2xvckJydXNoLCBOTFJFLkNvbW1vbiIsIkNvbG9yIjp7IiRpZCI6IjExMjkiLCJBIjoyNTUsIlIiOjU1LCJHIjo1NSwiQiI6NTV9fSwiTGluZVdlaWdodCI6MC4wLCJMaW5lVHlwZSI6MCwiUGFyZW50U3R5bGUiOm51bGx9LCJQYXJlbnRTdHlsZSI6bnVsbH0sIk1hcmdpbiI6eyIkcmVmIjoiMzM2In0sIlBhZGRpbmciOnsiJHJlZiI6IjMzNyJ9LCJCYWNrZ3JvdW5kIjpudWxsLCJJc1Zpc2libGUiOnRydWUsIldpZHRoIjowLjAsIkhlaWdodCI6MC4wLCJCb3JkZXJTdHlsZSI6bnVsbCwiUGFyZW50U3R5bGUiOm51bGx9LCJCYWNrZ3JvdW5kU3R5bGUiOnsiJGlkIjoiMTEzMCIsIk1hcmdpbiI6eyIkcmVmIjoiMzM5In0sIlBhZGRpbmciOnsiJHJlZiI6IjM0MCJ9LCJCYWNrZ3JvdW5kIjp7IiRpZCI6IjExMzEiLCJDb2xvciI6eyIkaWQiOiIxMTMyIiwiQSI6MzgsIlIiOjE0NiwiRyI6MTY5LCJCIjoxODV9fSwiSXNWaXNpYmxlIjp0cnVlLCJXaWR0aCI6MC4wLCJIZWlnaHQiOjAuMCwiQm9yZGVyU3R5bGUiOnsiJGlkIjoiMTEzMyIsIkxpbmVDb2xvciI6eyIkaWQiOiIxMTM0IiwiJHR5cGUiOiJOTFJFLkNvbW1vbi5Eb20uU29saWRDb2xvckJydXNoLCBOTFJFLkNvbW1vbiIsIkNvbG9yIjp7IiRpZCI6IjExMzUiLCJBIjoyNTUsIlIiOjU1LCJHIjo1NSwiQiI6NTV9fSwiTGluZVdlaWdodCI6MC4wLCJMaW5lVHlwZSI6MCwiUGFyZW50U3R5bGUiOm51bGx9LCJQYXJlbnRTdHlsZSI6bnVsbH0sIklzQWJvdmVUaW1lYmFuZCI6ZmFsc2UsIk1hcmdpbiI6eyIkaWQiOiIxMTM2IiwiVG9wIjowLjAsIkxlZnQiOjAuMCwiUmlnaHQiOjAuMCwiQm90dG9tIjowLjB9LCJQYWRkaW5nIjp7IiRpZCI6IjExMzciLCJUb3AiOjAuMCwiTGVmdCI6MC4wLCJSaWdodCI6MC4wLCJCb3R0b20iOjAuMH0sIklzVmlzaWJsZSI6dHJ1ZSwiV2lkdGgiOjAuMCwiSGVpZ2h0IjowLjAsIkJvcmRlclN0eWxlIjp7IiRpZCI6IjExMzgiLCJMaW5lQ29sb3IiOm51bGwsIkxpbmVXZWlnaHQiOjAuMCwiTGluZVR5cGUiOjAsIlBhcmVudFN0eWxlIjpudWxsfSwiUGFyZW50U3R5bGUiOm51bGx9fSx7IiRpZCI6IjExMzkiLCJfYWN0aXZpdGllcyI6W3siJGlkIjoiMTE0MCIsIl9yb3dzIjpbeyIkaWQiOiIxMTQxIiwiX3Rhc2tzIjpbeyIkaWQiOiIxMTQyIiwiX2F0dGFjaGVkTWlsZXN0b25lcyI6W10sIlRhc2tEZWZpbml0aW9uIjp7IiRpZCI6IjExNDMiLCJHcm91cE5hbWUiOiJhNDhjZGQ1My03YjUwLTRmMTgtODFiMC04MWM0MjA1NjAxNTMiLCJTdGFydERhdGUiOiIyMDE5LTA4LTIxVDAwOjAwOjAwWiIsIkVuZERhdGUiOiIyMDE5LTA5LTE4VDIxOjU5OjAwIiwiUGVyY2VudGFnZUNvbXBsZXRlIjpudWxsLCJTdHlsZSI6eyIkaWQiOiIxMTQ0IiwiU2hhcGUiOjIsIlNoYXBlVGhpY2tuZXNzIjowLCJEdXJhdGlvbkZvcm1hdCI6MCwiSW5jbHVkZU5vbldvcmtpbmdEYXlzSW5EdXJhdGlvbiI6ZmFsc2UsIlBlcmNlbnRhZ2VDb21wbGV0ZVN0eWxlIjp7IiRpZCI6IjExNDUiLCJGb250U2V0dGluZ3MiOnsiJGlkIjoiMTE0Ni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xMTQ3IiwiVG9wIjowLjAsIkxlZnQiOjAuMCwiUmlnaHQiOjAuMCwiQm90dG9tIjowLjB9LCJQYWRkaW5nIjp7IiRpZCI6IjExNDgiLCJUb3AiOjAuMCwiTGVmdCI6MC4wLCJSaWdodCI6MC4wLCJCb3R0b20iOjAuMH0sIkJhY2tncm91bmQiOnsiJHJlZiI6IjE0In0sIklzVmlzaWJsZSI6dHJ1ZSwiV2lkdGgiOjAuMCwiSGVpZ2h0IjowLjAsIkJvcmRlclN0eWxlIjp7IiRpZCI6IjExNDkiLCJMaW5lQ29sb3IiOm51bGwsIkxpbmVXZWlnaHQiOjAuMCwiTGluZVR5cGUiOjAsIlBhcmVudFN0eWxlIjpudWxsfSwiUGFyZW50U3R5bGUiOm51bGx9LCJEdXJhdGlvblN0eWxlIjp7IiRpZCI6IjExNTAiLCJGb250U2V0dGluZ3MiOnsiJGlkIjoiMTE1MSIsIkZvbnRTaXplIjoxMCwiRm9udE5hbWUiOiJDYWxpYnJpIiwiSXNCb2xkIjpmYWxzZSwiSXNJdGFsaWMiOmZhbHNlLCJJc1VuZGVybGluZWQiOmZhbHNlLCJQYXJlbnRTdHlsZSI6bnVsbH0sIkF1dG9TaXplIjowLCJGb3JlZ3JvdW5kIjp7IiRpZCI6IjExNTIiLCJDb2xvciI6eyIkcmVmIjoiMjAifX0sIk1heFdpZHRoIjoyMDAuMCwiTWF4SGVpZ2h0IjoiSW5maW5pdHkiLCJTbWFydEZvcmVncm91bmRJc0FjdGl2ZSI6ZmFsc2UsIkhvcml6b250YWxBbGlnbm1lbnQiOjAsIlZlcnRpY2FsQWxpZ25tZW50IjowLCJTbWFydEZvcmVncm91bmQiOm51bGwsIkJhY2tncm91bmRGaWxsVHlwZSI6MCwiTWFyZ2luIjp7IiRpZCI6IjExNTMiLCJUb3AiOjAuMCwiTGVmdCI6MC4wLCJSaWdodCI6MC4wLCJCb3R0b20iOjAuMH0sIlBhZGRpbmciOnsiJGlkIjoiMTE1NCIsIlRvcCI6MC4wLCJMZWZ0IjowLjAsIlJpZ2h0IjowLjAsIkJvdHRvbSI6MC4wfSwiQmFja2dyb3VuZCI6eyIkcmVmIjoiMjMifSwiSXNWaXNpYmxlIjp0cnVlLCJXaWR0aCI6MC4wLCJIZWlnaHQiOjAuMCwiQm9yZGVyU3R5bGUiOnsiJGlkIjoiMTE1NSIsIkxpbmVDb2xvciI6bnVsbCwiTGluZVdlaWdodCI6MC4wLCJMaW5lVHlwZSI6MCwiUGFyZW50U3R5bGUiOm51bGx9LCJQYXJlbnRTdHlsZSI6bnVsbH0sIkhvcml6b250YWxDb25uZWN0b3JTdHlsZSI6eyIkaWQiOiIxMTU2IiwiTGluZUNvbG9yIjp7IiRyZWYiOiIyNiJ9LCJMaW5lV2VpZ2h0IjoxLjAsIkxpbmVUeXBlIjowLCJQYXJlbnRTdHlsZSI6bnVsbH0sIlZlcnRpY2FsQ29ubmVjdG9yU3R5bGUiOnsiJGlkIjoiMTE1NyIsIkxpbmVDb2xvciI6eyIkcmVmIjoiMj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TU4IiwiTWFyZ2luIjp7IiRpZCI6IjExNTkiLCJUb3AiOjAuMCwiTGVmdCI6NC4wLCJSaWdodCI6NC4wLCJCb3R0b20iOjAuMH0sIlBhZGRpbmciOnsiJGlkIjoiMTE2MCIsIlRvcCI6MC4wLCJMZWZ0IjowLjAsIlJpZ2h0IjowLjAsIkJvdHRvbSI6MC4wfSwiQmFja2dyb3VuZCI6eyIkaWQiOiIxMTYxIiwiQ29sb3IiOnsiJGlkIjoiMTE2MiIsIkEiOjI1NSwiUiI6MTExLCJHIjoxMTEsIkIiOjExNn19LCJJc1Zpc2libGUiOnRydWUsIldpZHRoIjowLjAsIkhlaWdodCI6MTYuMTEzMzMzMzMzMzMzMzQ0LCJCb3JkZXJTdHlsZSI6eyIkaWQiOiIxMTYzIiwiTGluZUNvbG9yIjp7IiRyZWYiOiIzNyJ9LCJMaW5lV2VpZ2h0IjowLjAsIkxpbmVUeXBlIjowLCJQYXJlbnRTdHlsZSI6bnVsbH0sIlBhcmVudFN0eWxlIjpudWxsfSwiVGl0bGVTdHlsZSI6eyIkaWQiOiIxMTY0IiwiRm9udFNldHRpbmdzIjp7IiRpZCI6IjExNjUiLCJGb250U2l6ZSI6MTAsIkZvbnROYW1lIjoiTVYgQm9saSIsIklzQm9sZCI6ZmFsc2UsIklzSXRhbGljIjpmYWxzZSwiSXNVbmRlcmxpbmVkIjpmYWxzZSwiUGFyZW50U3R5bGUiOm51bGx9LCJBdXRvU2l6ZSI6MCwiRm9yZWdyb3VuZCI6eyIkaWQiOiIxMTY2IiwiQ29sb3IiOnsiJGlkIjoiMTE2N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MTY4IiwiVG9wIjowLjAsIkxlZnQiOjAuMCwiUmlnaHQiOjAuMCwiQm90dG9tIjowLjB9LCJQYWRkaW5nIjp7IiRpZCI6IjExNjkiLCJUb3AiOjAuMCwiTGVmdCI6MC4wLCJSaWdodCI6MC4wLCJCb3R0b20iOjAuMH0sIkJhY2tncm91bmQiOnsiJHJlZiI6IjQ1In0sIklzVmlzaWJsZSI6dHJ1ZSwiV2lkdGgiOjAuMCwiSGVpZ2h0IjowLjAsIkJvcmRlclN0eWxlIjp7IiRpZCI6IjExNzAiLCJMaW5lQ29sb3IiOm51bGwsIkxpbmVXZWlnaHQiOjAuMCwiTGluZVR5cGUiOjAsIlBhcmVudFN0eWxlIjpudWxsfSwiUGFyZW50U3R5bGUiOm51bGx9LCJEYXRlU3R5bGUiOnsiJGlkIjoiMTE3MSIsIkZvbnRTZXR0aW5ncyI6eyIkaWQiOiIxMTcyIiwiRm9udFNpemUiOjEwLCJGb250TmFtZSI6IkNhbGlicmkiLCJJc0JvbGQiOmZhbHNlLCJJc0l0YWxpYyI6ZmFsc2UsIklzVW5kZXJsaW5lZCI6ZmFsc2UsIlBhcmVudFN0eWxlIjpudWxsfSwiQXV0b1NpemUiOjAsIkZvcmVncm91bmQiOnsiJHJlZiI6IjQ5In0sIk1heFdpZHRoIjoyMDAuMCwiTWF4SGVpZ2h0IjoiSW5maW5pdHkiLCJTbWFydEZvcmVncm91bmRJc0FjdGl2ZSI6ZmFsc2UsIkhvcml6b250YWxBbGlnbm1lbnQiOjAsIlZlcnRpY2FsQWxpZ25tZW50IjowLCJTbWFydEZvcmVncm91bmQiOm51bGwsIkJhY2tncm91bmRGaWxsVHlwZSI6MCwiTWFyZ2luIjp7IiRpZCI6IjExNzMiLCJUb3AiOjAuMCwiTGVmdCI6MC4wLCJSaWdodCI6MC4wLCJCb3R0b20iOjAuMH0sIlBhZGRpbmciOnsiJGlkIjoiMTE3NCIsIlRvcCI6MC4wLCJMZWZ0IjowLjAsIlJpZ2h0IjowLjAsIkJvdHRvbSI6MC4wfSwiQmFja2dyb3VuZCI6eyIkcmVmIjoiNTMifSwiSXNWaXNpYmxlIjp0cnVlLCJXaWR0aCI6MC4wLCJIZWlnaHQiOjAuMCwiQm9yZGVyU3R5bGUiOnsiJGlkIjoiMTE3NSIsIkxpbmVDb2xvciI6bnVsbCwiTGluZVdlaWdodCI6MC4wLCJMaW5lVHlwZSI6MCwiUGFyZW50U3R5bGUiOm51bGx9LCJQYXJlbnRTdHlsZSI6bnVsbH0sIkRhdGVGb3JtYXQiOnsiJGlkIjoiMTE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c3IiwiRm9ybWF0IjowLCJJc1Zpc2libGUiOmZhbHNlLCJMYXN0S25vd25WaXNpYmlsaXR5U3RhdGUiOmZhbHNlfSwiSXNWaXNpYmxlIjp0cnVlLCJQYXJlbnRTdHlsZSI6bnVsbH0sIkluZGV4IjowLCJTbWFydER1cmF0aW9uQWN0aXZhdGVkIjpmYWxzZSwiRGF0ZUZvcm1hdCI6eyIkcmVmIjoiMTE3NiJ9LCJXZWVrTnVtYmVyaW5nIjp7IiRpZCI6IjExNzgiLCJGb3JtYXQiOjAsIklzVmlzaWJsZSI6ZmFsc2UsIkxhc3RLbm93blZpc2liaWxpdHlTdGF0ZSI6ZmFsc2V9LCJJZCI6ImZmNmJjZjAxLTI4YzktNGNkNS05ZDEyLTAzNzA2ZjFmYjgzMCIsIkltcG9ydElkIjpudWxsLCJUaXRsZSI6IkNvbW11bmljYXRpb25zIiwiTm90ZSI6bnVsbCwiSHlwZXJsaW5rIjp7IiRpZCI6IjExNzkiLCJBZGRyZXNzIjoiIiwiU3ViQWRkcmVzcyI6IiJ9LCJJc0NoYW5nZWQiOmZhbHNlLCJJc05ldyI6ZmFsc2V9fV0sIl9taWxlc3RvbmVzIjpbeyIkaWQiOiIxMTgwIiwiSWQiOiJlNzdlZTM3MS1jNmU4LTQzMzYtOTkwOC1jZDIwMTc0ZjM1OTkiLCJJbmRleCI6MSwiR3JvdXBJZCI6ImE0OGNkZDUzLTdiNTAtNGYxOC04MWIwLTgxYzQyMDU2MDE1MyIsIlRpdGxlIjoiUmVtaW5kZXIiLCJEYXRlVGltZSI6IjIwMTktMDktMjBUMjM6NTk6MDBaIiwiUGVyY2VudGFnZUNvbXBsZXRlIjpudWxsLCJOb3RlIjpudWxsLCJTdHlsZSI6eyIkaWQiOiIxMTgxIiwiVGl0bGVQb3NpdGlvbiI6IlJpZ2h0IiwiRGF0ZVBvc2l0aW9uIjoiTGVmdCIsIlNoYXBlVHlwZSI6NiwiU2hhcGVTaXplIjowLCJTaGFwZVN0eWxlIjp7IiRpZCI6IjExODIiLCJNYXJnaW4iOnsiJGlkIjoiMTE4MyIsIlRvcCI6MC4wLCJMZWZ0IjowLjAsIlJpZ2h0IjowLjAsIkJvdHRvbSI6MC4wfSwiUGFkZGluZyI6eyIkaWQiOiIxMTg0IiwiVG9wIjowLjAsIkxlZnQiOjAuMCwiUmlnaHQiOjAuMCwiQm90dG9tIjowLjB9LCJCYWNrZ3JvdW5kIjp7IiRpZCI6IjExODUiLCJDb2xvciI6eyIkaWQiOiIxMTg2IiwiQSI6MjU1LCJSIjoxMTEsIkciOjExMSwiQiI6MTE2fX0sIklzVmlzaWJsZSI6dHJ1ZSwiV2lkdGgiOjEyLjAsIkhlaWdodCI6MTQuMCwiQm9yZGVyU3R5bGUiOnsiJGlkIjoiMTE4NyIsIkxpbmVDb2xvciI6bnVsbCwiTGluZVdlaWdodCI6MC4wLCJMaW5lVHlwZSI6MCwiUGFyZW50U3R5bGUiOm51bGx9LCJQYXJlbnRTdHlsZSI6bnVsbH0sIlRpdGxlU3R5bGUiOnsiJGlkIjoiMTE4OCIsIkZvbnRTZXR0aW5ncyI6eyIkaWQiOiIxMTg5IiwiRm9udFNpemUiOjExLCJGb250TmFtZSI6Ik1WIEJvbGkiLCJJc0JvbGQiOmZhbHNlLCJJc0l0YWxpYyI6ZmFsc2UsIklzVW5kZXJsaW5lZCI6ZmFsc2UsIlBhcmVudFN0eWxlIjpudWxsfSwiQXV0b1NpemUiOjAsIkZvcmVncm91bmQiOnsiJGlkIjoiMTE5MCIsIkNvbG9yIjp7IiRpZCI6IjExOT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5MiIsIlRvcCI6MC4wLCJMZWZ0IjowLjAsIlJpZ2h0IjowLjAsIkJvdHRvbSI6MC4wfSwiUGFkZGluZyI6eyIkaWQiOiIxMTkzIiwiVG9wIjowLjAsIkxlZnQiOjAuMCwiUmlnaHQiOjAuMCwiQm90dG9tIjowLjB9LCJCYWNrZ3JvdW5kIjp7IiRyZWYiOiI3MyJ9LCJJc1Zpc2libGUiOnRydWUsIldpZHRoIjowLjAsIkhlaWdodCI6MC4wLCJCb3JkZXJTdHlsZSI6bnVsbCwiUGFyZW50U3R5bGUiOm51bGx9LCJEYXRlU3R5bGUiOnsiJGlkIjoiMTE5NCIsIkZvbnRTZXR0aW5ncyI6eyIkaWQiOiIxMTk1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ExOTYiLCJUb3AiOjAuMCwiTGVmdCI6MC4wLCJSaWdodCI6MC4wLCJCb3R0b20iOjAuMH0sIlBhZGRpbmciOnsiJGlkIjoiMTE5NyIsIlRvcCI6MC4wLCJMZWZ0IjowLjAsIlJpZ2h0IjowLjAsIkJvdHRvbSI6MC4wfSwiQmFja2dyb3VuZCI6eyIkcmVmIjoiODAifSwiSXNWaXNpYmxlIjpmYWxzZSwiV2lkdGgiOjAuMCwiSGVpZ2h0IjowLjAsIkJvcmRlclN0eWxlIjpudWxsLCJQYXJlbnRTdHlsZSI6bnVsbH0sIkRhdGVGb3JtYXQiOnsiJGlkIjoiMTE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k5IiwiRm9ybWF0IjowLCJJc1Zpc2libGUiOmZhbHNlLCJMYXN0S25vd25WaXNpYmlsaXR5U3RhdGUiOmZhbHNlfSwiSXNWaXNpYmxlIjp0cnVlLCJQYXJlbnRTdHlsZSI6bnVsbH0sIkh5cGVybGluayI6eyIkaWQiOiIxMjAwIiwiQWRkcmVzcyI6IiIsIlN1YkFkZHJlc3MiOiIifSwiSW1wb3J0SWQiOm51bGx9XSwiSWQiOiJkOWYzMjVlOS1iNWZiLTQzODctOWVhMy1iY2U1ZTUzM2FiYzkiLCJJc1NpbmdsZUl0ZW1Sb3ciOmZhbHNlfSx7IiRpZCI6IjEyMDEiLCJfdGFza3MiOlt7IiRpZCI6IjEyMDIiLCJfYXR0YWNoZWRNaWxlc3RvbmVzIjpbXSwiVGFza0RlZmluaXRpb24iOnsiJGlkIjoiMTIwMyIsIkdyb3VwTmFtZSI6IjNkYzAyYzc0LTE4NzgtNGZkNi05YjY0LWU1OTc3MTFjYmEwZSIsIlN0YXJ0RGF0ZSI6IjIwMTktMTAtMDFUMDk6NTM6MDAiLCJFbmREYXRlIjoiMjAxOS0xMC0xNVQyMzo1OTowMFoiLCJQZXJjZW50YWdlQ29tcGxldGUiOm51bGwsIlN0eWxlIjp7IiRpZCI6IjEyMDQiLCJTaGFwZSI6MiwiU2hhcGVUaGlja25lc3MiOjAsIkR1cmF0aW9uRm9ybWF0IjowLCJJbmNsdWRlTm9uV29ya2luZ0RheXNJbkR1cmF0aW9uIjpmYWxzZSwiUGVyY2VudGFnZUNvbXBsZXRlU3R5bGUiOnsiJGlkIjoiMTIwNSIsIkZvbnRTZXR0aW5ncyI6eyIkaWQiOiIxMjA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EyMDciLCJUb3AiOjAuMCwiTGVmdCI6MC4wLCJSaWdodCI6MC4wLCJCb3R0b20iOjAuMH0sIlBhZGRpbmciOnsiJGlkIjoiMTIwOCIsIlRvcCI6MC4wLCJMZWZ0IjowLjAsIlJpZ2h0IjowLjAsIkJvdHRvbSI6MC4wfSwiQmFja2dyb3VuZCI6eyIkcmVmIjoiMTQifSwiSXNWaXNpYmxlIjp0cnVlLCJXaWR0aCI6MC4wLCJIZWlnaHQiOjAuMCwiQm9yZGVyU3R5bGUiOnsiJGlkIjoiMTIwOSIsIkxpbmVDb2xvciI6bnVsbCwiTGluZVdlaWdodCI6MC4wLCJMaW5lVHlwZSI6MCwiUGFyZW50U3R5bGUiOm51bGx9LCJQYXJlbnRTdHlsZSI6bnVsbH0sIkR1cmF0aW9uU3R5bGUiOnsiJGlkIjoiMTIxMCIsIkZvbnRTZXR0aW5ncyI6eyIkaWQiOiIxMjExIiwiRm9udFNpemUiOjEwLCJGb250TmFtZSI6IkNhbGlicmkiLCJJc0JvbGQiOmZhbHNlLCJJc0l0YWxpYyI6ZmFsc2UsIklzVW5kZXJsaW5lZCI6ZmFsc2UsIlBhcmVudFN0eWxlIjpudWxsfSwiQXV0b1NpemUiOjAsIkZvcmVncm91bmQiOnsiJGlkIjoiMTIxMiIsIkNvbG9yIjp7IiRyZWYiOiIyMCJ9fSwiTWF4V2lkdGgiOjIwMC4wLCJNYXhIZWlnaHQiOiJJbmZpbml0eSIsIlNtYXJ0Rm9yZWdyb3VuZElzQWN0aXZlIjpmYWxzZSwiSG9yaXpvbnRhbEFsaWdubWVudCI6MCwiVmVydGljYWxBbGlnbm1lbnQiOjAsIlNtYXJ0Rm9yZWdyb3VuZCI6bnVsbCwiQmFja2dyb3VuZEZpbGxUeXBlIjowLCJNYXJnaW4iOnsiJGlkIjoiMTIxMyIsIlRvcCI6MC4wLCJMZWZ0IjowLjAsIlJpZ2h0IjowLjAsIkJvdHRvbSI6MC4wfSwiUGFkZGluZyI6eyIkaWQiOiIxMjE0IiwiVG9wIjowLjAsIkxlZnQiOjAuMCwiUmlnaHQiOjAuMCwiQm90dG9tIjowLjB9LCJCYWNrZ3JvdW5kIjp7IiRyZWYiOiIyMyJ9LCJJc1Zpc2libGUiOnRydWUsIldpZHRoIjowLjAsIkhlaWdodCI6MC4wLCJCb3JkZXJTdHlsZSI6eyIkaWQiOiIxMjE1IiwiTGluZUNvbG9yIjpudWxsLCJMaW5lV2VpZ2h0IjowLjAsIkxpbmVUeXBlIjowLCJQYXJlbnRTdHlsZSI6bnVsbH0sIlBhcmVudFN0eWxlIjpudWxsfSwiSG9yaXpvbnRhbENvbm5lY3RvclN0eWxlIjp7IiRpZCI6IjEyMTYiLCJMaW5lQ29sb3IiOnsiJHJlZiI6IjI2In0sIkxpbmVXZWlnaHQiOjEuMCwiTGluZVR5cGUiOjAsIlBhcmVudFN0eWxlIjpudWxsfSwiVmVydGljYWxDb25uZWN0b3JTdHlsZSI6eyIkaWQiOiIxMjE3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yMTgiLCJNYXJnaW4iOnsiJGlkIjoiMTIxOSIsIlRvcCI6MC4wLCJMZWZ0Ijo0LjAsIlJpZ2h0Ijo0LjAsIkJvdHRvbSI6MC4wfSwiUGFkZGluZyI6eyIkaWQiOiIxMjIwIiwiVG9wIjowLjAsIkxlZnQiOjAuMCwiUmlnaHQiOjAuMCwiQm90dG9tIjowLjB9LCJCYWNrZ3JvdW5kIjp7IiRpZCI6IjEyMjEiLCJDb2xvciI6eyIkaWQiOiIxMjIyIiwiQSI6MjU1LCJSIjoxMTEsIkciOjExMSwiQiI6MTE2fX0sIklzVmlzaWJsZSI6dHJ1ZSwiV2lkdGgiOjAuMCwiSGVpZ2h0IjoxNi4xMTMzMzMzMzMzMzMzNDQsIkJvcmRlclN0eWxlIjp7IiRpZCI6IjEyMjMiLCJMaW5lQ29sb3IiOnsiJHJlZiI6IjM3In0sIkxpbmVXZWlnaHQiOjAuMCwiTGluZVR5cGUiOjAsIlBhcmVudFN0eWxlIjpudWxsfSwiUGFyZW50U3R5bGUiOm51bGx9LCJUaXRsZVN0eWxlIjp7IiRpZCI6IjEyMjQiLCJGb250U2V0dGluZ3MiOnsiJGlkIjoiMTIyNSIsIkZvbnRTaXplIjoxMCwiRm9udE5hbWUiOiJNViBCb2xpIiwiSXNCb2xkIjpmYWxzZSwiSXNJdGFsaWMiOmZhbHNlLCJJc1VuZGVybGluZWQiOmZhbHNlLCJQYXJlbnRTdHlsZSI6bnVsbH0sIkF1dG9TaXplIjoyLCJGb3JlZ3JvdW5kIjp7IiRpZCI6IjEyMjYiLCJDb2xvciI6eyIkaWQiOiIxMjI3IiwiQSI6MjU1LCJSIjoyNTUsIkciOjI1NSwiQiI6MjU1fX0sIk1heFdpZHRoIjo0NC4yNCwiTWF4SGVpZ2h0IjoiSW5maW5pdHkiLCJTbWFydEZvcmVncm91bmRJc0FjdGl2ZSI6ZmFsc2UsIkhvcml6b250YWxBbGlnbm1lbnQiOjEsIlZlcnRpY2FsQWxpZ25tZW50IjowLCJTbWFydEZvcmVncm91bmQiOm51bGwsIkJhY2tncm91bmRGaWxsVHlwZSI6MCwiTWFyZ2luIjp7IiRpZCI6IjEyMjgiLCJUb3AiOjAuMCwiTGVmdCI6MC4wLCJSaWdodCI6MC4wLCJCb3R0b20iOjAuMH0sIlBhZGRpbmciOnsiJGlkIjoiMTIyOSIsIlRvcCI6MC4wLCJMZWZ0IjowLjAsIlJpZ2h0IjowLjAsIkJvdHRvbSI6MC4wfSwiQmFja2dyb3VuZCI6eyIkcmVmIjoiNDUifSwiSXNWaXNpYmxlIjp0cnVlLCJXaWR0aCI6MC4wLCJIZWlnaHQiOjAuMCwiQm9yZGVyU3R5bGUiOnsiJGlkIjoiMTIzMCIsIkxpbmVDb2xvciI6bnVsbCwiTGluZVdlaWdodCI6MC4wLCJMaW5lVHlwZSI6MCwiUGFyZW50U3R5bGUiOm51bGx9LCJQYXJlbnRTdHlsZSI6bnVsbH0sIkRhdGVTdHlsZSI6eyIkaWQiOiIxMjMxIiwiRm9udFNldHRpbmdzIjp7IiRpZCI6IjEyMzIiLCJGb250U2l6ZSI6MTAsIkZvbnROYW1lIjoiQ2FsaWJyaSIsIklzQm9sZCI6ZmFsc2UsIklzSXRhbGljIjpmYWxzZSwiSXNVbmRlcmxpbmVkIjpmYWxzZSwiUGFyZW50U3R5bGUiOm51bGx9LCJBdXRvU2l6ZSI6MCwiRm9yZWdyb3VuZCI6eyIkcmVmIjoiNDkifSwiTWF4V2lkdGgiOjIwMC4wLCJNYXhIZWlnaHQiOiJJbmZpbml0eSIsIlNtYXJ0Rm9yZWdyb3VuZElzQWN0aXZlIjpmYWxzZSwiSG9yaXpvbnRhbEFsaWdubWVudCI6MCwiVmVydGljYWxBbGlnbm1lbnQiOjAsIlNtYXJ0Rm9yZWdyb3VuZCI6bnVsbCwiQmFja2dyb3VuZEZpbGxUeXBlIjowLCJNYXJnaW4iOnsiJGlkIjoiMTIzMyIsIlRvcCI6MC4wLCJMZWZ0IjowLjAsIlJpZ2h0IjowLjAsIkJvdHRvbSI6MC4wfSwiUGFkZGluZyI6eyIkaWQiOiIxMjM0IiwiVG9wIjowLjAsIkxlZnQiOjAuMCwiUmlnaHQiOjAuMCwiQm90dG9tIjowLjB9LCJCYWNrZ3JvdW5kIjp7IiRyZWYiOiI1MyJ9LCJJc1Zpc2libGUiOnRydWUsIldpZHRoIjowLjAsIkhlaWdodCI6MC4wLCJCb3JkZXJTdHlsZSI6eyIkaWQiOiIxMjM1IiwiTGluZUNvbG9yIjpudWxsLCJMaW5lV2VpZ2h0IjowLjAsIkxpbmVUeXBlIjowLCJQYXJlbnRTdHlsZSI6bnVsbH0sIlBhcmVudFN0eWxlIjpudWxsfSwiRGF0ZUZvcm1hdCI6eyIkaWQiOiIxMjM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MzciLCJGb3JtYXQiOjAsIklzVmlzaWJsZSI6ZmFsc2UsIkxhc3RLbm93blZpc2liaWxpdHlTdGF0ZSI6ZmFsc2V9LCJJc1Zpc2libGUiOnRydWUsIlBhcmVudFN0eWxlIjpudWxsfSwiSW5kZXgiOjMsIlNtYXJ0RHVyYXRpb25BY3RpdmF0ZWQiOmZhbHNlLCJEYXRlRm9ybWF0Ijp7IiRyZWYiOiIxMjM2In0sIldlZWtOdW1iZXJpbmciOnsiJGlkIjoiMTIzOCIsIkZvcm1hdCI6MCwiSXNWaXNpYmxlIjpmYWxzZSwiTGFzdEtub3duVmlzaWJpbGl0eVN0YXRlIjpmYWxzZX0sIklkIjoiZWFiZDNjZDQtMTE2NC00ZGZjLWI4YjMtNjEwYjI4YTQ2NjBhIiwiSW1wb3J0SWQiOm51bGwsIlRpdGxlIjoiTWlncmF0aW9uIiwiTm90ZSI6bnVsbCwiSHlwZXJsaW5rIjp7IiRpZCI6IjEyMzkiLCJBZGRyZXNzIjoiIiwiU3ViQWRkcmVzcyI6IiJ9LCJJc0NoYW5nZWQiOmZhbHNlLCJJc05ldyI6ZmFsc2V9fV0sIl9taWxlc3RvbmVzIjpbeyIkaWQiOiIxMjQwIiwiSWQiOiIxMmJiYjgwOC0wZjJlLTQyNGEtYmIzZS0xY2U5NDQ4MDZlY2UiLCJJbmRleCI6NCwiR3JvdXBJZCI6IjNkYzAyYzc0LTE4NzgtNGZkNi05YjY0LWU1OTc3MTFjYmEwZSIsIlRpdGxlIjoiTm90aWZpY2F0aW9uIiwiRGF0ZVRpbWUiOiIyMDE5LTA5LTI4VDIzOjU5OjAwWiIsIlBlcmNlbnRhZ2VDb21wbGV0ZSI6bnVsbCwiTm90ZSI6bnVsbCwiU3R5bGUiOnsiJGlkIjoiMTI0MSIsIlRpdGxlUG9zaXRpb24iOiJMZWZ0IiwiRGF0ZVBvc2l0aW9uIjoiTGVmdCIsIlNoYXBlVHlwZSI6NiwiU2hhcGVTaXplIjowLCJTaGFwZVN0eWxlIjp7IiRpZCI6IjEyNDIiLCJNYXJnaW4iOnsiJGlkIjoiMTI0MyIsIlRvcCI6MC4wLCJMZWZ0IjowLjAsIlJpZ2h0IjowLjAsIkJvdHRvbSI6MC4wfSwiUGFkZGluZyI6eyIkaWQiOiIxMjQ0IiwiVG9wIjowLjAsIkxlZnQiOjAuMCwiUmlnaHQiOjAuMCwiQm90dG9tIjowLjB9LCJCYWNrZ3JvdW5kIjp7IiRpZCI6IjEyNDUiLCJDb2xvciI6eyIkaWQiOiIxMjQ2IiwiQSI6MjU1LCJSIjoxMTEsIkciOjExMSwiQiI6MTE2fX0sIklzVmlzaWJsZSI6dHJ1ZSwiV2lkdGgiOjEyLjAsIkhlaWdodCI6MTQuMCwiQm9yZGVyU3R5bGUiOnsiJGlkIjoiMTI0NyIsIkxpbmVDb2xvciI6bnVsbCwiTGluZVdlaWdodCI6MC4wLCJMaW5lVHlwZSI6MCwiUGFyZW50U3R5bGUiOm51bGx9LCJQYXJlbnRTdHlsZSI6bnVsbH0sIlRpdGxlU3R5bGUiOnsiJGlkIjoiMTI0OCIsIkZvbnRTZXR0aW5ncyI6eyIkaWQiOiIxMjQ5IiwiRm9udFNpemUiOjExLCJGb250TmFtZSI6Ik1WIEJvbGkiLCJJc0JvbGQiOmZhbHNlLCJJc0l0YWxpYyI6ZmFsc2UsIklzVW5kZXJsaW5lZCI6ZmFsc2UsIlBhcmVudFN0eWxlIjpudWxsfSwiQXV0b1NpemUiOjAsIkZvcmVncm91bmQiOnsiJGlkIjoiMTI1MCIsIkNvbG9yIjp7IiRpZCI6IjEyNTE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I1MiIsIlRvcCI6MC4wLCJMZWZ0IjowLjAsIlJpZ2h0IjowLjAsIkJvdHRvbSI6MC4wfSwiUGFkZGluZyI6eyIkaWQiOiIxMjUzIiwiVG9wIjowLjAsIkxlZnQiOjAuMCwiUmlnaHQiOjAuMCwiQm90dG9tIjowLjB9LCJCYWNrZ3JvdW5kIjp7IiRyZWYiOiI3MyJ9LCJJc1Zpc2libGUiOnRydWUsIldpZHRoIjowLjAsIkhlaWdodCI6MC4wLCJCb3JkZXJTdHlsZSI6bnVsbCwiUGFyZW50U3R5bGUiOm51bGx9LCJEYXRlU3R5bGUiOnsiJGlkIjoiMTI1NCIsIkZvbnRTZXR0aW5ncyI6eyIkaWQiOiIxMjU1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EyNTYiLCJUb3AiOjAuMCwiTGVmdCI6MC4wLCJSaWdodCI6MC4wLCJCb3R0b20iOjAuMH0sIlBhZGRpbmciOnsiJGlkIjoiMTI1NyIsIlRvcCI6MC4wLCJMZWZ0IjowLjAsIlJpZ2h0IjowLjAsIkJvdHRvbSI6MC4wfSwiQmFja2dyb3VuZCI6eyIkcmVmIjoiODAifSwiSXNWaXNpYmxlIjpmYWxzZSwiV2lkdGgiOjAuMCwiSGVpZ2h0IjowLjAsIkJvcmRlclN0eWxlIjpudWxsLCJQYXJlbnRTdHlsZSI6bnVsbH0sIkRhdGVGb3JtYXQiOnsiJGlkIjoiMTI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U5IiwiRm9ybWF0IjowLCJJc1Zpc2libGUiOmZhbHNlLCJMYXN0S25vd25WaXNpYmlsaXR5U3RhdGUiOmZhbHNlfSwiSXNWaXNpYmxlIjp0cnVlLCJQYXJlbnRTdHlsZSI6bnVsbH0sIkh5cGVybGluayI6eyIkaWQiOiIxMjYwIiwiQWRkcmVzcyI6IiIsIlN1YkFkZHJlc3MiOiIifSwiSW1wb3J0SWQiOm51bGx9LHsiJGlkIjoiMTI2MSIsIklkIjoiYjM2MzNlZmEtNzJlYi00NzU0LWE1ZWEtNmY3MzM4ZTJkODJlIiwiSW5kZXgiOjIsIkdyb3VwSWQiOiIzZGMwMmM3NC0xODc4LTRmZDYtOWI2NC1lNTk3NzExY2JhMGUiLCJUaXRsZSI6IkdvIExpdmUhIiwiRGF0ZVRpbWUiOiIyMDE5LTEwLTE3VDIzOjU5OjAwWiIsIlBlcmNlbnRhZ2VDb21wbGV0ZSI6bnVsbCwiTm90ZSI6bnVsbCwiU3R5bGUiOnsiJGlkIjoiMTI2MiIsIlRpdGxlUG9zaXRpb24iOiJSaWdodCIsIkRhdGVQb3NpdGlvbiI6IkxlZnQiLCJTaGFwZVR5cGUiOjEzLCJTaGFwZVNpemUiOjEsIlNoYXBlU3R5bGUiOnsiJGlkIjoiMTI2MyIsIk1hcmdpbiI6eyIkaWQiOiIxMjY0IiwiVG9wIjowLjAsIkxlZnQiOjAuMCwiUmlnaHQiOjAuMCwiQm90dG9tIjowLjB9LCJQYWRkaW5nIjp7IiRpZCI6IjEyNjUiLCJUb3AiOjAuMCwiTGVmdCI6MC4wLCJSaWdodCI6MC4wLCJCb3R0b20iOjAuMH0sIkJhY2tncm91bmQiOnsiJGlkIjoiMTI2NiIsIkNvbG9yIjp7IiRpZCI6IjEyNjciLCJBIjoyNTUsIlIiOjExMSwiRyI6MTExLCJCIjoxMTZ9fSwiSXNWaXNpYmxlIjp0cnVlLCJXaWR0aCI6MTMuMCwiSGVpZ2h0IjoxMy4wLCJCb3JkZXJTdHlsZSI6eyIkaWQiOiIxMjY4IiwiTGluZUNvbG9yIjp7IiRpZCI6IjEyNjkiLCIkdHlwZSI6Ik5MUkUuQ29tbW9uLkRvbS5Tb2xpZENvbG9yQnJ1c2gsIE5MUkUuQ29tbW9uIiwiQ29sb3IiOnsiJGlkIjoiMTI3MCIsIkEiOjI1NSwiUiI6MTI5LCJHIjoxNDksIkIiOjkxfX0sIkxpbmVXZWlnaHQiOjAuMCwiTGluZVR5cGUiOjAsIlBhcmVudFN0eWxlIjpudWxsfSwiUGFyZW50U3R5bGUiOm51bGx9LCJUaXRsZVN0eWxlIjp7IiRpZCI6IjEyNzEiLCJGb250U2V0dGluZ3MiOnsiJGlkIjoiMTI3MiIsIkZvbnRTaXplIjoxMSwiRm9udE5hbWUiOiJNViBCb2xpIiwiSXNCb2xkIjp0cnVlLCJJc0l0YWxpYyI6ZmFsc2UsIklzVW5kZXJsaW5lZCI6ZmFsc2UsIlBhcmVudFN0eWxlIjpudWxsfSwiQXV0b1NpemUiOjIsIkZvcmVncm91bmQiOnsiJGlkIjoiMTI3MyIsIkNvbG9yIjp7IiRpZCI6IjEyNzQiLCJBIjoyNTUsIlIiOjAsIkciOjAsIkIiOjB9fSwiTWF4V2lkdGgiOjYwLjg4MTk2OTQ1MTkwNDMsIk1heEhlaWdodCI6IkluZmluaXR5IiwiU21hcnRGb3JlZ3JvdW5kSXNBY3RpdmUiOmZhbHNlLCJIb3Jpem9udGFsQWxpZ25tZW50IjowLCJWZXJ0aWNhbEFsaWdubWVudCI6MCwiU21hcnRGb3JlZ3JvdW5kIjpudWxsLCJCYWNrZ3JvdW5kRmlsbFR5cGUiOjAsIk1hcmdpbiI6eyIkaWQiOiIxMjc1IiwiVG9wIjowLjAsIkxlZnQiOjAuMCwiUmlnaHQiOjAuMCwiQm90dG9tIjowLjB9LCJQYWRkaW5nIjp7IiRpZCI6IjEyNzYiLCJUb3AiOjAuMCwiTGVmdCI6MC4wLCJSaWdodCI6MC4wLCJCb3R0b20iOjAuMH0sIkJhY2tncm91bmQiOnsiJHJlZiI6IjczIn0sIklzVmlzaWJsZSI6dHJ1ZSwiV2lkdGgiOjAuMCwiSGVpZ2h0IjowLjAsIkJvcmRlclN0eWxlIjpudWxsLCJQYXJlbnRTdHlsZSI6bnVsbH0sIkRhdGVTdHlsZSI6eyIkaWQiOiIxMjc3IiwiRm9udFNldHRpbmdzIjp7IiRpZCI6IjEyNzg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iwiVmVydGljYWxBbGlnbm1lbnQiOjAsIlNtYXJ0Rm9yZWdyb3VuZCI6bnVsbCwiQmFja2dyb3VuZEZpbGxUeXBlIjowLCJNYXJnaW4iOnsiJGlkIjoiMTI3OSIsIlRvcCI6MC4wLCJMZWZ0IjowLjAsIlJpZ2h0IjowLjAsIkJvdHRvbSI6MC4wfSwiUGFkZGluZyI6eyIkaWQiOiIxMjgwIiwiVG9wIjowLjAsIkxlZnQiOjAuMCwiUmlnaHQiOjAuMCwiQm90dG9tIjowLjB9LCJCYWNrZ3JvdW5kIjp7IiRyZWYiOiI4MCJ9LCJJc1Zpc2libGUiOmZhbHNlLCJXaWR0aCI6MC4wLCJIZWlnaHQiOjAuMCwiQm9yZGVyU3R5bGUiOm51bGwsIlBhcmVudFN0eWxlIjpudWxsfSwiRGF0ZUZvcm1hdCI6eyIkaWQiOiIxM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DIiLCJGb3JtYXQiOjAsIklzVmlzaWJsZSI6ZmFsc2UsIkxhc3RLbm93blZpc2liaWxpdHlTdGF0ZSI6ZmFsc2V9LCJJc1Zpc2libGUiOnRydWUsIlBhcmVudFN0eWxlIjpudWxsfSwiSHlwZXJsaW5rIjp7IiRpZCI6IjEyODMiLCJBZGRyZXNzIjoiIiwiU3ViQWRkcmVzcyI6IiJ9LCJJbXBvcnRJZCI6bnVsbH1dLCJJZCI6IjdlYmY2M2RmLThkOTMtNDE5Ni1hYWIyLWIyNjY2OTQ0NDdjOCIsIklzU2luZ2xlSXRlbVJvdyI6ZmFsc2V9LHsiJGlkIjoiMTI4NCIsIl90YXNrcyI6W10sIl9taWxlc3RvbmVzIjpbeyIkaWQiOiIxMjg1IiwiSWQiOiIyOTVmZWNkZi0wZDliLTQ4YTItOTBkOS00MTdjMWI3Zjk1YzYiLCJJbmRleCI6NDcsIkdyb3VwSWQiOiI4MmViNTA1OS0wZGNhLTQ0N2QtODNkNC0zMTEwYzQzODg1ZmIiLCJUaXRsZSI6IkF3YXJlbmVzcyIsIkRhdGVUaW1lIjoiMjAxOS0wOC0xOFQyMzo1OTowMFoiLCJQZXJjZW50YWdlQ29tcGxldGUiOm51bGwsIk5vdGUiOm51bGwsIlN0eWxlIjp7IiRpZCI6IjEyODYiLCJUaXRsZVBvc2l0aW9uIjoiTGVmdCIsIkRhdGVQb3NpdGlvbiI6IkxlZnQiLCJTaGFwZVR5cGUiOjEzLCJTaGFwZVNpemUiOjEsIlNoYXBlU3R5bGUiOnsiJGlkIjoiMTI4NyIsIk1hcmdpbiI6eyIkaWQiOiIxMjg4IiwiVG9wIjowLjAsIkxlZnQiOjAuMCwiUmlnaHQiOjAuMCwiQm90dG9tIjowLjB9LCJQYWRkaW5nIjp7IiRpZCI6IjEyODkiLCJUb3AiOjAuMCwiTGVmdCI6MC4wLCJSaWdodCI6MC4wLCJCb3R0b20iOjAuMH0sIkJhY2tncm91bmQiOnsiJGlkIjoiMTI5MCIsIkNvbG9yIjp7IiRpZCI6IjEyOTEiLCJBIjoyNTUsIlIiOjExMSwiRyI6NDksIkIiOjE1Mn19LCJJc1Zpc2libGUiOnRydWUsIldpZHRoIjoxMy4wLCJIZWlnaHQiOjEzLjAsIkJvcmRlclN0eWxlIjp7IiRpZCI6IjEyOTIiLCJMaW5lQ29sb3IiOm51bGwsIkxpbmVXZWlnaHQiOjAuMCwiTGluZVR5cGUiOjAsIlBhcmVudFN0eWxlIjpudWxsfSwiUGFyZW50U3R5bGUiOm51bGx9LCJUaXRsZVN0eWxlIjp7IiRpZCI6IjEyOTMiLCJGb250U2V0dGluZ3MiOnsiJGlkIjoiMTI5NCIsIkZvbnRTaXplIjoxMSwiRm9udE5hbWUiOiJNViBCb2xpIiwiSXNCb2xkIjpmYWxzZSwiSXNJdGFsaWMiOmZhbHNlLCJJc1VuZGVybGluZWQiOmZhbHNlLCJQYXJlbnRTdHlsZSI6bnVsbH0sIkF1dG9TaXplIjowLCJGb3JlZ3JvdW5kIjp7IiRpZCI6IjEyOTUiLCJDb2xvciI6eyIkaWQiOiIxMjk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yOTciLCJUb3AiOjAuMCwiTGVmdCI6MC4wLCJSaWdodCI6MC4wLCJCb3R0b20iOjAuMH0sIlBhZGRpbmciOnsiJGlkIjoiMTI5OCIsIlRvcCI6MC4wLCJMZWZ0IjowLjAsIlJpZ2h0IjowLjAsIkJvdHRvbSI6MC4wfSwiQmFja2dyb3VuZCI6eyIkcmVmIjoiNzMifSwiSXNWaXNpYmxlIjp0cnVlLCJXaWR0aCI6MC4wLCJIZWlnaHQiOjAuMCwiQm9yZGVyU3R5bGUiOm51bGwsIlBhcmVudFN0eWxlIjpudWxsfSwiRGF0ZVN0eWxlIjp7IiRpZCI6IjEyOTkiLCJGb250U2V0dGluZ3MiOnsiJGlkIjoiMTMwMCIsIkZvbnRTaXplIjoxMC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yLCJWZXJ0aWNhbEFsaWdubWVudCI6MCwiU21hcnRGb3JlZ3JvdW5kIjpudWxsLCJCYWNrZ3JvdW5kRmlsbFR5cGUiOjAsIk1hcmdpbiI6eyIkaWQiOiIxMzAxIiwiVG9wIjowLjAsIkxlZnQiOjAuMCwiUmlnaHQiOjAuMCwiQm90dG9tIjowLjB9LCJQYWRkaW5nIjp7IiRpZCI6IjEzMDIiLCJUb3AiOjAuMCwiTGVmdCI6MC4wLCJSaWdodCI6MC4wLCJCb3R0b20iOjAuMH0sIkJhY2tncm91bmQiOnsiJHJlZiI6IjgwIn0sIklzVmlzaWJsZSI6ZmFsc2UsIldpZHRoIjowLjAsIkhlaWdodCI6MC4wLCJCb3JkZXJTdHlsZSI6bnVsbCwiUGFyZW50U3R5bGUiOm51bGx9LCJEYXRlRm9ybWF0Ijp7IiRpZCI6IjEzM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wNCIsIkZvcm1hdCI6MCwiSXNWaXNpYmxlIjpmYWxzZSwiTGFzdEtub3duVmlzaWJpbGl0eVN0YXRlIjpmYWxzZX0sIklzVmlzaWJsZSI6ZmFsc2UsIlBhcmVudFN0eWxlIjpudWxsfSwiSHlwZXJsaW5rIjp7IiRpZCI6IjEzMDUiLCJBZGRyZXNzIjoiIiwiU3ViQWRkcmVzcyI6IiJ9LCJJbXBvcnRJZCI6bnVsbH1dLCJJZCI6IjgyZWI1MDU5LTBkY2EtNDQ3ZC04M2Q0LTMxMTBjNDM4ODVmYiIsIklzU2luZ2xlSXRlbVJvdyI6ZmFsc2V9LHsiJGlkIjoiMTMwNiIsIl90YXNrcyI6W10sIl9taWxlc3RvbmVzIjpbeyIkaWQiOiIxMzA3IiwiSWQiOiJlZTZmNzUwNS0yYzI5LTRiNDEtOTU1MC0zYjM4ZDRmYmYyNTUiLCJJbmRleCI6NDgsIkdyb3VwSWQiOiJjYjk2ODU2YS0zZGY2LTRjODUtOTRhZC1lZjU5MzY2YzQzZDEiLCJUaXRsZSI6Ik0yIiwiRGF0ZVRpbWUiOiIyMDE5LTA5LTMwVDIzOjU5OjAwWiIsIlBlcmNlbnRhZ2VDb21wbGV0ZSI6bnVsbCwiTm90ZSI6bnVsbCwiU3R5bGUiOnsiJGlkIjoiMTMwOCIsIlRpdGxlUG9zaXRpb24iOiJMZWZ0IiwiRGF0ZVBvc2l0aW9uIjoiTGVmdCIsIlNoYXBlVHlwZSI6MTMsIlNoYXBlU2l6ZSI6MSwiU2hhcGVTdHlsZSI6eyIkaWQiOiIxMzA5IiwiTWFyZ2luIjp7IiRpZCI6IjEzMTAiLCJUb3AiOjAuMCwiTGVmdCI6MC4wLCJSaWdodCI6MC4wLCJCb3R0b20iOjAuMH0sIlBhZGRpbmciOnsiJGlkIjoiMTMxMSIsIlRvcCI6MC4wLCJMZWZ0IjowLjAsIlJpZ2h0IjowLjAsIkJvdHRvbSI6MC4wfSwiQmFja2dyb3VuZCI6eyIkaWQiOiIxMzEyIiwiQ29sb3IiOnsiJGlkIjoiMTMxMyIsIkEiOjI1NSwiUiI6MTExLCJHIjo0OSwiQiI6MTUyfX0sIklzVmlzaWJsZSI6dHJ1ZSwiV2lkdGgiOjEzLjAsIkhlaWdodCI6MTMuMCwiQm9yZGVyU3R5bGUiOnsiJGlkIjoiMTMxNCIsIkxpbmVDb2xvciI6bnVsbCwiTGluZVdlaWdodCI6MC4wLCJMaW5lVHlwZSI6MCwiUGFyZW50U3R5bGUiOm51bGx9LCJQYXJlbnRTdHlsZSI6bnVsbH0sIlRpdGxlU3R5bGUiOnsiJGlkIjoiMTMxNSIsIkZvbnRTZXR0aW5ncyI6eyIkaWQiOiIxMzE2IiwiRm9udFNpemUiOjExLCJGb250TmFtZSI6IkNhbGlicmkiLCJJc0JvbGQiOnRydWUsIklzSXRhbGljIjpmYWxzZSwiSXNVbmRlcmxpbmVkIjpmYWxzZSwiUGFyZW50U3R5bGUiOm51bGx9LCJBdXRvU2l6ZSI6MCwiRm9yZWdyb3VuZCI6eyIkaWQiOiIxMzE3IiwiQ29sb3IiOnsiJGlkIjoiMTMxO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zE5IiwiVG9wIjowLjAsIkxlZnQiOjAuMCwiUmlnaHQiOjAuMCwiQm90dG9tIjowLjB9LCJQYWRkaW5nIjp7IiRpZCI6IjEzMjAiLCJUb3AiOjAuMCwiTGVmdCI6MC4wLCJSaWdodCI6MC4wLCJCb3R0b20iOjAuMH0sIkJhY2tncm91bmQiOnsiJHJlZiI6IjczIn0sIklzVmlzaWJsZSI6ZmFsc2UsIldpZHRoIjowLjAsIkhlaWdodCI6MC4wLCJCb3JkZXJTdHlsZSI6bnVsbCwiUGFyZW50U3R5bGUiOm51bGx9LCJEYXRlU3R5bGUiOnsiJGlkIjoiMTMyMSIsIkZvbnRTZXR0aW5ncyI6eyIkaWQiOiIxMzIyIiwiRm9udFNpemUiOjEw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IsIlZlcnRpY2FsQWxpZ25tZW50IjowLCJTbWFydEZvcmVncm91bmQiOm51bGwsIkJhY2tncm91bmRGaWxsVHlwZSI6MCwiTWFyZ2luIjp7IiRpZCI6IjEzMjMiLCJUb3AiOjAuMCwiTGVmdCI6MC4wLCJSaWdodCI6MC4wLCJCb3R0b20iOjAuMH0sIlBhZGRpbmciOnsiJGlkIjoiMTMyNCIsIlRvcCI6MC4wLCJMZWZ0IjowLjAsIlJpZ2h0IjowLjAsIkJvdHRvbSI6MC4wfSwiQmFja2dyb3VuZCI6eyIkcmVmIjoiODAifSwiSXNWaXNpYmxlIjpmYWxzZSwiV2lkdGgiOjAuMCwiSGVpZ2h0IjowLjAsIkJvcmRlclN0eWxlIjpudWxsLCJQYXJlbnRTdHlsZSI6bnVsbH0sIkRhdGVGb3JtYXQiOnsiJGlkIjoiMTM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I2IiwiRm9ybWF0IjowLCJJc1Zpc2libGUiOmZhbHNlLCJMYXN0S25vd25WaXNpYmlsaXR5U3RhdGUiOmZhbHNlfSwiSXNWaXNpYmxlIjpmYWxzZSwiUGFyZW50U3R5bGUiOm51bGx9LCJIeXBlcmxpbmsiOm51bGwsIkltcG9ydElkIjpudWxsfV0sIklkIjoiY2I5Njg1NmEtM2RmNi00Yzg1LTk0YWQtZWY1OTM2NmM0M2QxIiwiSXNTaW5nbGVJdGVtUm93IjpmYWxzZX1dLCJJbmRleCI6MCwiSWQiOiJlNTJmNzRkMS03MjNkLTQ4ZjgtOTU2Zi01NmFiOWE1OTgwZDQiLCJIZWFkZXJUZXh0IjpudWxsLCJJc0RlZmF1bHQiOnRydWUsIlN0eWxlIjp7IiRpZCI6IjEzMjciLCJIZWFkZXJTdHlsZSI6eyIkaWQiOiIxMzI4IiwiVGV4dFN0eWxlIjp7IiRpZCI6IjEzMjkiLCJGb250U2V0dGluZ3MiOnsiJGlkIjoiMTMzMCIsIkZvbnRTaXplIjoxMSwiRm9udE5hbWUiOiJDYWxpYnJpIiwiSXNCb2xkIjpmYWxzZSwiSXNJdGFsaWMiOmZhbHNlLCJJc1VuZGVybGluZWQiOmZhbHNlLCJQYXJlbnRTdHlsZSI6bnVsbH0sIkF1dG9TaXplIjoyLCJGb3JlZ3JvdW5kIjp7IiRpZCI6IjEzMzEiLCJDb2xvciI6eyIkaWQiOiIxMzM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MzMyIsIlRvcCI6MC4wLCJMZWZ0IjowLjAsIlJpZ2h0IjowLjAsIkJvdHRvbSI6MC4wfSwiUGFkZGluZyI6eyIkaWQiOiIxMzM0IiwiVG9wIjowLjAsIkxlZnQiOjAuMCwiUmlnaHQiOjAuMCwiQm90dG9tIjowLjB9LCJCYWNrZ3JvdW5kIjpudWxsLCJJc1Zpc2libGUiOnRydWUsIldpZHRoIjowLjAsIkhlaWdodCI6MC4wLCJCb3JkZXJTdHlsZSI6bnVsbCwiUGFyZW50U3R5bGUiOm51bGx9LCJSZWN0YW5nbGVTdHlsZSI6eyIkaWQiOiIxMzM1IiwiTWFyZ2luIjp7IiRpZCI6IjEzMzYiLCJUb3AiOjAuMCwiTGVmdCI6MC4wLCJSaWdodCI6MC4wLCJCb3R0b20iOjAuMH0sIlBhZGRpbmciOnsiJGlkIjoiMTMzNyIsIlRvcCI6MC4wLCJMZWZ0IjowLjAsIlJpZ2h0IjowLjAsIkJvdHRvbSI6MC4wfSwiQmFja2dyb3VuZCI6eyIkaWQiOiIxMzM4IiwiQ29sb3IiOnsiJGlkIjoiMTMzOSIsIkEiOjYzLCJSIjo3MCwiRyI6NzAsIkIiOjc0fX0sIklzVmlzaWJsZSI6dHJ1ZSwiV2lkdGgiOjAuMCwiSGVpZ2h0IjowLjAsIkJvcmRlclN0eWxlIjp7IiRpZCI6IjEzNDAiLCJMaW5lQ29sb3IiOnsiJGlkIjoiMTM0MSIsIiR0eXBlIjoiTkxSRS5Db21tb24uRG9tLlNvbGlkQ29sb3JCcnVzaCwgTkxSRS5Db21tb24iLCJDb2xvciI6eyIkaWQiOiIxMzQyIiwiQSI6MjU1LCJSIjoyNTUsIkciOjAsIkIiOjB9fSwiTGluZVdlaWdodCI6MC4wLCJMaW5lVHlwZSI6MCwiUGFyZW50U3R5bGUiOm51bGx9LCJQYXJlbnRTdHlsZSI6bnVsbH0sIk1hcmdpbiI6eyIkaWQiOiIxMzQzIiwiVG9wIjowLjAsIkxlZnQiOjAuMCwiUmlnaHQiOjAuMCwiQm90dG9tIjowLjB9LCJQYWRkaW5nIjp7IiRpZCI6IjEzNDQiLCJUb3AiOjAuMCwiTGVmdCI6MC4wLCJSaWdodCI6MC4wLCJCb3R0b20iOjAuMH0sIkJhY2tncm91bmQiOm51bGwsIklzVmlzaWJsZSI6dHJ1ZSwiV2lkdGgiOjAuMCwiSGVpZ2h0IjowLjAsIkJvcmRlclN0eWxlIjpudWxsLCJQYXJlbnRTdHlsZSI6bnVsbH0sIkJhY2tncm91bmRTdHlsZSI6eyIkaWQiOiIxMzQ1IiwiTWFyZ2luIjp7IiRpZCI6IjEzNDYiLCJUb3AiOjAuMCwiTGVmdCI6MC4wLCJSaWdodCI6MC4wLCJCb3R0b20iOjAuMH0sIlBhZGRpbmciOnsiJGlkIjoiMTM0NyIsIlRvcCI6MC4wLCJMZWZ0IjowLjAsIlJpZ2h0IjowLjAsIkJvdHRvbSI6MC4wfSwiQmFja2dyb3VuZCI6eyIkaWQiOiIxMzQ4IiwiQ29sb3IiOnsiJGlkIjoiMTM0OSIsIkEiOjUxLCJSIjoxNjUsIkciOjE2NSwiQiI6MTY1fX0sIklzVmlzaWJsZSI6dHJ1ZSwiV2lkdGgiOjAuMCwiSGVpZ2h0IjowLjAsIkJvcmRlclN0eWxlIjp7IiRpZCI6IjEzNTAiLCJMaW5lQ29sb3IiOnsiJGlkIjoiMTM1MSIsIiR0eXBlIjoiTkxSRS5Db21tb24uRG9tLlNvbGlkQ29sb3JCcnVzaCwgTkxSRS5Db21tb24iLCJDb2xvciI6eyIkaWQiOiIxMzUyIiwiQSI6MjU1LCJSIjoyNTUsIkciOjAsIkIiOjB9fSwiTGluZVdlaWdodCI6MC4wLCJMaW5lVHlwZSI6MCwiUGFyZW50U3R5bGUiOm51bGx9LCJQYXJlbnRTdHlsZSI6bnVsbH0sIk1hcmdpbiI6eyIkaWQiOiIxMzUzIiwiVG9wIjowLjAsIkxlZnQiOjAuMCwiUmlnaHQiOjAuMCwiQm90dG9tIjowLjB9LCJQYWRkaW5nIjp7IiRpZCI6IjEzNTQiLCJUb3AiOjAuMCwiTGVmdCI6MC4wLCJSaWdodCI6MC4wLCJCb3R0b20iOjAuMH0sIklzVmlzaWJsZSI6dHJ1ZSwiV2lkdGgiOjAuMCwiSGVpZ2h0IjowLjAsIkJvcmRlclN0eWxlIjpudWxsLCJQYXJlbnRTdHlsZSI6bnVsbH19XSwiSWQiOiIzM2QzNzQ2NS0yZGI4LTRlODktYjgxNS02NDQ3ZDE3OTM2NjQiLCJJbmRleCI6NCwiSGVhZGVyVGV4dCI6IkFzc2V0IFx1MDAwYk1pZ3JhdGlvbiIsIlN0eWxlIjp7IiRpZCI6IjEzNTUiLCJIZWFkZXJTdHlsZSI6eyIkaWQiOiIxMzU2IiwiVGV4dElzVmVydGljYWwiOmZhbHNlLCJUZXh0U3R5bGUiOnsiJGlkIjoiMTM1NyIsIkZvbnRTZXR0aW5ncyI6eyIkaWQiOiIxMzU4IiwiRm9udFNpemUiOjEyLCJGb250TmFtZSI6Ik1WIEJvbGkiLCJJc0JvbGQiOmZhbHNlLCJJc0l0YWxpYyI6ZmFsc2UsIklzVW5kZXJsaW5lZCI6ZmFsc2UsIlBhcmVudFN0eWxlIjpudWxsfSwiQXV0b1NpemUiOjAsIkZvcmVncm91bmQiOnsiJGlkIjoiMTM1OSIsIkNvbG9yIjp7IiRpZCI6IjEzNjAiLCJBIjoyNTUsIlIiOjM1LCJHIjozNSwiQiI6Mzd9fSwiTWF4V2lkdGgiOjAuMCwiTWF4SGVpZ2h0IjowLjAsIlNtYXJ0Rm9yZWdyb3VuZElzQWN0aXZlIjpmYWxzZSwiSG9yaXpvbnRhbEFsaWdubWVudCI6MCwiVmVydGljYWxBbGlnbm1lbnQiOjAsIlNtYXJ0Rm9yZWdyb3VuZCI6bnVsbCwiQmFja2dyb3VuZEZpbGxUeXBlIjowLCJNYXJnaW4iOnsiJHJlZiI6IjMyNCJ9LCJQYWRkaW5nIjp7IiRyZWYiOiIzMjUifSwiQmFja2dyb3VuZCI6bnVsbCwiSXNWaXNpYmxlIjpmYWxzZSwiV2lkdGgiOjAuMCwiSGVpZ2h0IjowLjAsIkJvcmRlclN0eWxlIjpudWxsLCJQYXJlbnRTdHlsZSI6bnVsbH0sIlJlY3RhbmdsZVN0eWxlIjp7IiRpZCI6IjEzNjEiLCJNYXJnaW4iOnsiJHJlZiI6IjMyOSJ9LCJQYWRkaW5nIjp7IiRyZWYiOiIzMzAifSwiQmFja2dyb3VuZCI6eyIkaWQiOiIxMzYyIiwiQ29sb3IiOnsiJGlkIjoiMTM2MyIsIkEiOjEyNywiUiI6NzAsIkciOjcwLCJCIjo3NH19LCJJc1Zpc2libGUiOmZhbHNlLCJXaWR0aCI6MC4wLCJIZWlnaHQiOjAuMCwiQm9yZGVyU3R5bGUiOnsiJGlkIjoiMTM2NCIsIkxpbmVDb2xvciI6eyIkaWQiOiIxMzY1IiwiJHR5cGUiOiJOTFJFLkNvbW1vbi5Eb20uU29saWRDb2xvckJydXNoLCBOTFJFLkNvbW1vbiIsIkNvbG9yIjp7IiRpZCI6IjEzNjYiLCJBIjoyNTUsIlIiOjg1LCJHIjo2NCwiQiI6MH19LCJMaW5lV2VpZ2h0IjowLjAsIkxpbmVUeXBlIjowLCJQYXJlbnRTdHlsZSI6bnVsbH0sIlBhcmVudFN0eWxlIjpudWxsfSwiTWFyZ2luIjp7IiRyZWYiOiIzMzYifSwiUGFkZGluZyI6eyIkcmVmIjoiMzM3In0sIkJhY2tncm91bmQiOm51bGwsIklzVmlzaWJsZSI6dHJ1ZSwiV2lkdGgiOjAuMCwiSGVpZ2h0IjowLjAsIkJvcmRlclN0eWxlIjpudWxsLCJQYXJlbnRTdHlsZSI6bnVsbH0sIkJhY2tncm91bmRTdHlsZSI6eyIkaWQiOiIxMzY3IiwiTWFyZ2luIjp7IiRyZWYiOiIzMzkifSwiUGFkZGluZyI6eyIkcmVmIjoiMzQwIn0sIkJhY2tncm91bmQiOnsiJGlkIjoiMTM2OCIsIkNvbG9yIjp7IiRpZCI6IjEzNjkiLCJBIjozOCwiUiI6NzAsIkciOjcwLCJCIjo3NH19LCJJc1Zpc2libGUiOnRydWUsIldpZHRoIjowLjAsIkhlaWdodCI6MC4wLCJCb3JkZXJTdHlsZSI6eyIkaWQiOiIxMzcwIiwiTGluZUNvbG9yIjp7IiRpZCI6IjEzNzEiLCIkdHlwZSI6Ik5MUkUuQ29tbW9uLkRvbS5Tb2xpZENvbG9yQnJ1c2gsIE5MUkUuQ29tbW9uIiwiQ29sb3IiOnsiJGlkIjoiMTM3MiIsIkEiOjI1NSwiUiI6ODUsIkciOjY0LCJCIjowfX0sIkxpbmVXZWlnaHQiOjAuMCwiTGluZVR5cGUiOjAsIlBhcmVudFN0eWxlIjpudWxsfSwiUGFyZW50U3R5bGUiOm51bGx9LCJJc0Fib3ZlVGltZWJhbmQiOmZhbHNlLCJNYXJnaW4iOnsiJGlkIjoiMTM3MyIsIlRvcCI6MC4wLCJMZWZ0IjowLjAsIlJpZ2h0IjowLjAsIkJvdHRvbSI6MC4wfSwiUGFkZGluZyI6eyIkaWQiOiIxMzc0IiwiVG9wIjowLjAsIkxlZnQiOjAuMCwiUmlnaHQiOjAuMCwiQm90dG9tIjowLjB9LCJJc1Zpc2libGUiOnRydWUsIldpZHRoIjowLjAsIkhlaWdodCI6MC4wLCJCb3JkZXJTdHlsZSI6eyIkaWQiOiIxMzc1IiwiTGluZUNvbG9yIjpudWxsLCJMaW5lV2VpZ2h0IjowLjAsIkxpbmVUeXBlIjowLCJQYXJlbnRTdHlsZSI6bnVsbH0sIlBhcmVudFN0eWxlIjpudWxsfX1dLCJDdWx0dXJlSW5mb05hbWUiOiJlbi1VUyIsIlN0eWxlTmFtZSI6bnVsbCwiVmVyc2lvbiI6eyIkaWQiOiIxMzc2IiwiVmVyc2lvbiI6IjMuNi4xIiwiT3JpZ2luYWxBc3NlbWJseVZlcnNpb24iOiIzLjIwLjA0LjAwIiwiRWRpdGlvbiI6IlBybyIsIkxhc3RTYXZlZEVkaXRpb24iOjMsIklzUGx1c0VkaXRpb24iOnRydWUsIklzUHJvRWRpdGlvbiI6dHJ1ZX0sIkVmZmVjdCI6MCwiU3R5bGUiOnsiJGlkIjoiMTM3NyIsIlRpbWViYW5kU3R5bGUiOnsiJGlkIjoiMTM3OCIsIlNjYWxlTWFya2luZyI6MCwiU2hhcGUiOjEzLCJTaGFwZVN0eWxlIjp7IiRpZCI6IjEzNzkiLCJNYXJnaW4iOnsiJGlkIjoiMTM4MCIsIlRvcCI6MC4wLCJMZWZ0IjoxMC4wLCJSaWdodCI6MTAuMCwiQm90dG9tIjowLjB9LCJQYWRkaW5nIjp7IiRpZCI6IjEzODEiLCJUb3AiOjUuMCwiTGVmdCI6MTMuMCwiUmlnaHQiOjEzLjAsIkJvdHRvbSI6NS4wfSwiQmFja2dyb3VuZCI6eyIkaWQiOiIxMzgyIiwiQ29sb3IiOnsiJGlkIjoiMTM4MyIsIkEiOjI1NSwiUiI6NzAsIkciOjcwLCJCIjo3NH19LCJJc1Zpc2libGUiOnRydWUsIldpZHRoIjo4NTguMCwiSGVpZ2h0IjozMC4wLCJCb3JkZXJTdHlsZSI6eyIkaWQiOiIxMzg0IiwiTGluZUNvbG9yIjp7IiRpZCI6IjEzODUiLCIkdHlwZSI6Ik5MUkUuQ29tbW9uLkRvbS5Tb2xpZENvbG9yQnJ1c2gsIE5MUkUuQ29tbW9uIiwiQ29sb3IiOnsiJGlkIjoiMTM4NiIsIkEiOjI1NSwiUiI6MjU1LCJHIjowLCJCIjowfX0sIkxpbmVXZWlnaHQiOjAuMCwiTGluZVR5cGUiOjAsIlBhcmVudFN0eWxlIjpudWxsfSwiUGFyZW50U3R5bGUiOm51bGx9LCJNaWRkbGVUaWVyU2hhcGVTdHlsZSI6eyIkaWQiOiIxMzg3IiwiTWFyZ2luIjp7IiRyZWYiOiIxMzgwIn0sIlBhZGRpbmciOnsiJHJlZiI6IjEzODEifSwiQmFja2dyb3VuZCI6eyIkaWQiOiIxMzg4IiwiQ29sb3IiOnsiJGlkIjoiMTM4OSIsIkEiOjI1NSwiUiI6NzAsIkciOjcwLCJCIjo3NH19LCJJc1Zpc2libGUiOnRydWUsIldpZHRoIjo4NTguMCwiSGVpZ2h0IjozMC4wLCJCb3JkZXJTdHlsZSI6bnVsbCwiUGFyZW50U3R5bGUiOm51bGx9LCJCb3R0b21UaWVyU2hhcGVTdHlsZSI6eyIkaWQiOiIxMzkwIiwiTWFyZ2luIjp7IiRyZWYiOiIxMzgwIn0sIlBhZGRpbmciOnsiJHJlZiI6IjEzODEifSwiQmFja2dyb3VuZCI6eyIkcmVmIjoiMTM4OCJ9LCJJc1Zpc2libGUiOnRydWUsIldpZHRoIjo4NTguMCwiSGVpZ2h0IjozMC4wLCJCb3JkZXJTdHlsZSI6bnVsbCwiUGFyZW50U3R5bGUiOm51bGx9LCJSaWdodEVuZENhcHNTdHlsZSI6eyIkaWQiOiIxMzkxIiwiRm9udFNldHRpbmdzIjp7IiRpZCI6IjEzOTIiLCJGb250U2l6ZSI6MSwiRm9udE5hbWUiOiJDYWxpYnJpIiwiSXNCb2xkIjp0cnVlLCJJc0l0YWxpYyI6ZmFsc2UsIklzVW5kZXJsaW5lZCI6ZmFsc2UsIlBhcmVudFN0eWxlIjpudWxsfSwiQXV0b1NpemUiOjAsIkZvcmVncm91bmQiOnsiJGlkIjoiMTM5MyIsIkNvbG9yIjp7IiRpZCI6IjEzOT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OTUiLCJUb3AiOjAuMCwiTGVmdCI6MC4wLCJSaWdodCI6MjAuMCwiQm90dG9tIjowLjB9LCJQYWRkaW5nIjp7IiRpZCI6IjEzOTYiLCJUb3AiOjAuMCwiTGVmdCI6MC4wLCJSaWdodCI6MC4wLCJCb3R0b20iOjAuMH0sIkJhY2tncm91bmQiOnsiJGlkIjoiMTM5NyIsIkNvbG9yIjp7IiRyZWYiOiIxNSJ9fSwiSXNWaXNpYmxlIjpmYWxzZSwiV2lkdGgiOjAuMCwiSGVpZ2h0IjowLjAsIkJvcmRlclN0eWxlIjpudWxsLCJQYXJlbnRTdHlsZSI6bnVsbH0sIkxlZnRFbmRDYXBzU3R5bGUiOnsiJGlkIjoiMTM5OCIsIkZvbnRTZXR0aW5ncyI6eyIkaWQiOiIxMzk5IiwiRm9udFNpemUiOjMyLCJGb250TmFtZSI6IkNhbGlicmkiLCJJc0JvbGQiOnRydWUsIklzSXRhbGljIjpmYWxzZSwiSXNVbmRlcmxpbmVkIjpmYWxzZSwiUGFyZW50U3R5bGUiOm51bGx9LCJBdXRvU2l6ZSI6MCwiRm9yZWdyb3VuZCI6eyIkaWQiOiIxNDAwIiwiQ29sb3IiOnsiJGlkIjoiMTQwM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QwMiIsIlRvcCI6MC4wLCJMZWZ0IjoyMC4wLCJSaWdodCI6MC4wLCJCb3R0b20iOjAuMH0sIlBhZGRpbmciOnsiJGlkIjoiMTQwMyIsIlRvcCI6MC4wLCJMZWZ0IjowLjAsIlJpZ2h0IjowLjAsIkJvdHRvbSI6MC4wfSwiQmFja2dyb3VuZCI6eyIkaWQiOiIxNDA0IiwiQ29sb3IiOnsiJHJlZiI6IjE1In19LCJJc1Zpc2libGUiOmZhbHNlLCJXaWR0aCI6MC4wLCJIZWlnaHQiOjAuMCwiQm9yZGVyU3R5bGUiOm51bGwsIlBhcmVudFN0eWxlIjpudWxsfSwiVG9kYXlUZXh0U3R5bGUiOnsiJGlkIjoiMTQwNSIsIkZvbnRTZXR0aW5ncyI6eyIkaWQiOiIxNDA2IiwiRm9udFNpemUiOjEyLCJGb250TmFtZSI6IkNhbGlicmkiLCJJc0JvbGQiOmZhbHNlLCJJc0l0YWxpYyI6ZmFsc2UsIklzVW5kZXJsaW5lZCI6ZmFsc2UsIlBhcmVudFN0eWxlIjpudWxsfSwiQXV0b1NpemUiOjAsIkZvcmVncm91bmQiOnsiJGlkIjoiMTQwNyIsIkNvbG9yIjp7IiRpZCI6IjE0MD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QwOSIsIlRvcCI6MC4wLCJMZWZ0IjowLjAsIlJpZ2h0IjowLjAsIkJvdHRvbSI6MC4wfSwiUGFkZGluZyI6eyIkaWQiOiIxNDEwIiwiVG9wIjowLjAsIkxlZnQiOjAuMCwiUmlnaHQiOjAuMCwiQm90dG9tIjowLjB9LCJCYWNrZ3JvdW5kIjp7IiRpZCI6IjE0MTEiLCJDb2xvciI6eyIkcmVmIjoiMTUifX0sIklzVmlzaWJsZSI6dHJ1ZSwiV2lkdGgiOjAuMCwiSGVpZ2h0IjowLjAsIkJvcmRlclN0eWxlIjpudWxsLCJQYXJlbnRTdHlsZSI6bnVsbH0sIlRvZGF5TWFya2VyU3R5bGUiOnsiJGlkIjoiMTQxMiIsIk1hcmdpbiI6eyIkaWQiOiIxNDEzIiwiVG9wIjowLjAsIkxlZnQiOjAuMCwiUmlnaHQiOjAuMCwiQm90dG9tIjowLjB9LCJQYWRkaW5nIjp7IiRpZCI6IjE0MTQiLCJUb3AiOjAuMCwiTGVmdCI6MC4wLCJSaWdodCI6MC4wLCJCb3R0b20iOjAuMH0sIkJhY2tncm91bmQiOnsiJGlkIjoiMTQxNSIsIkNvbG9yIjp7IiRpZCI6IjE0MTYiLCJBIjoyNTUsIlIiOjI1NSwiRyI6MCwiQiI6MH19LCJJc1Zpc2libGUiOnRydWUsIldpZHRoIjowLjAsIkhlaWdodCI6MC4wLCJCb3JkZXJTdHlsZSI6bnVsbCwiUGFyZW50U3R5bGUiOm51bGx9LCJTY2FsZVN0eWxlIjp7IiRpZCI6IjE0MTciLCJTaGFwZSI6NCwiU2hvd1NlZ21lbnRTZXBhcmF0b3JzIjp0cnVlLCJTZWdtZW50U2VwYXJhdG9yT3BhY2l0eSI6MzAsIkhhc0JlZW5WaXNpYmxlQmVmb3JlIjp0cnVlLCJGb250U2V0dGluZ3MiOnsiJGlkIjoiMTQxOCIsIkZvbnRTaXplIjoxNCwiRm9udE5hbWUiOiJNViBCb2xpIiwiSXNCb2xkIjpmYWxzZSwiSXNJdGFsaWMiOmZhbHNlLCJJc1VuZGVybGluZWQiOmZhbHNlLCJQYXJlbnRTdHlsZSI6bnVsbH0sIkF1dG9TaXplIjowLCJGb3JlZ3JvdW5kIjp7IiRpZCI6IjE0MTkiLCJDb2xvciI6eyIkaWQiOiIxNDI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0MjEiLCJUb3AiOjAuMCwiTGVmdCI6NS4wLCJSaWdodCI6MC4wLCJCb3R0b20iOjAuMH0sIlBhZGRpbmciOnsiJGlkIjoiMTQyMiIsIlRvcCI6MC4wLCJMZWZ0IjowLjAsIlJpZ2h0IjowLjAsIkJvdHRvbSI6MC4wfSwiQmFja2dyb3VuZCI6eyIkaWQiOiIxNDIzIiwiQ29sb3IiOnsiJHJlZiI6IjE1In19LCJJc1Zpc2libGUiOnRydWUsIldpZHRoIjowLjAsIkhlaWdodCI6MC4wLCJCb3JkZXJTdHlsZSI6bnVsbCwiUGFyZW50U3R5bGUiOm51bGx9LCJTaW5nbGVTY2FsZVNoYXBlU3R5bGUiOnsiJGlkIjoiMTQyNCIsIlNoYXBlIjo0LCJIZWlnaHQiOjMwLjB9LCJNaWRkbGVUaWVyU2NhbGVTdHlsZSI6eyIkaWQiOiIxNDI1IiwiU2hhcGUiOjQsIlNob3dTZWdtZW50U2VwYXJhdG9ycyI6dHJ1ZSwiU2VnbWVudFNlcGFyYXRvck9wYWNpdHkiOjMwLCJIYXNCZWVuVmlzaWJsZUJlZm9yZSI6ZmFsc2UsIkZvbnRTZXR0aW5ncyI6eyIkaWQiOiIxNDI2IiwiRm9udFNpemUiOjE0LCJGb250TmFtZSI6Ik1WIEJvbGkiLCJJc0JvbGQiOmZhbHNlLCJJc0l0YWxpYyI6ZmFsc2UsIklzVW5kZXJsaW5lZCI6ZmFsc2UsIlBhcmVudFN0eWxlIjpudWxsfSwiQXV0b1NpemUiOjAsIkZvcmVncm91bmQiOnsiJHJlZiI6IjE0MTkifSwiTWF4V2lkdGgiOjIwMC4wLCJNYXhIZWlnaHQiOiJJbmZpbml0eSIsIlNtYXJ0Rm9yZWdyb3VuZElzQWN0aXZlIjpmYWxzZSwiSG9yaXpvbnRhbEFsaWdubWVudCI6MCwiVmVydGljYWxBbGlnbm1lbnQiOjEsIlNtYXJ0Rm9yZWdyb3VuZCI6bnVsbCwiQmFja2dyb3VuZEZpbGxUeXBlIjowLCJNYXJnaW4iOnsiJHJlZiI6IjE0MjEifSwiUGFkZGluZyI6eyIkcmVmIjoiMTQyMiJ9LCJCYWNrZ3JvdW5kIjp7IiRyZWYiOiIxNDIzIn0sIklzVmlzaWJsZSI6ZmFsc2UsIldpZHRoIjowLjAsIkhlaWdodCI6MC4wLCJCb3JkZXJTdHlsZSI6bnVsbCwiUGFyZW50U3R5bGUiOm51bGx9LCJCb3R0b21UaWVyU2NhbGVTdHlsZSI6eyIkaWQiOiIxNDI3IiwiU2hhcGUiOjQsIlNob3dTZWdtZW50U2VwYXJhdG9ycyI6dHJ1ZSwiU2VnbWVudFNlcGFyYXRvck9wYWNpdHkiOjMwLCJIYXNCZWVuVmlzaWJsZUJlZm9yZSI6ZmFsc2UsIkZvbnRTZXR0aW5ncyI6eyIkaWQiOiIxNDI4IiwiRm9udFNpemUiOjE0LCJGb250TmFtZSI6Ik1WIEJvbGkiLCJJc0JvbGQiOmZhbHNlLCJJc0l0YWxpYyI6ZmFsc2UsIklzVW5kZXJsaW5lZCI6ZmFsc2UsIlBhcmVudFN0eWxlIjpudWxsfSwiQXV0b1NpemUiOjAsIkZvcmVncm91bmQiOnsiJHJlZiI6IjE0MTkifSwiTWF4V2lkdGgiOjIwMC4wLCJNYXhIZWlnaHQiOiJJbmZpbml0eSIsIlNtYXJ0Rm9yZWdyb3VuZElzQWN0aXZlIjpmYWxzZSwiSG9yaXpvbnRhbEFsaWdubWVudCI6MCwiVmVydGljYWxBbGlnbm1lbnQiOjEsIlNtYXJ0Rm9yZWdyb3VuZCI6bnVsbCwiQmFja2dyb3VuZEZpbGxUeXBlIjowLCJNYXJnaW4iOnsiJHJlZiI6IjE0MjEifSwiUGFkZGluZyI6eyIkcmVmIjoiMTQyMiJ9LCJCYWNrZ3JvdW5kIjp7IiRyZWYiOiIxNDIzIn0sIklzVmlzaWJsZSI6ZmFsc2UsIldpZHRoIjowLjAsIkhlaWdodCI6MC4wLCJCb3JkZXJTdHlsZSI6bnVsbCwiUGFyZW50U3R5bGUiOm51bGx9LCJFbGFwc2VkVGltZUJhY2tncm91bmQiOnsiJGlkIjoiMTQyOSIsIkNvbG9yIjp7IiRpZCI6IjE0MzAiLCJBIjo3NiwiUiI6MjU1LCJHIjowLCJCIjowfX0sIkFwcGVuZFllYXJPblllYXJDaGFuZ2UiOnRydWUsIkVsYXBzZWRUaW1lRm9ybWF0IjoxLCJUb2RheU1hcmtlclBvc2l0aW9uIjoxLCJRdWlja1Bvc2l0aW9uIjozLCJBYnNvbHV0ZVBvc2l0aW9uIjoxMzUuMCwiTWFyZ2luIjp7IiRpZCI6IjE0MzEiLCJUb3AiOjAuMCwiTGVmdCI6MTAuMCwiUmlnaHQiOjEwLjAsIkJvdHRvbSI6MC4wfSwiUGFkZGluZyI6eyIkaWQiOiIxNDMyIiwiVG9wIjowLjAsIkxlZnQiOjAuMCwiUmlnaHQiOjAuMCwiQm90dG9tIjowLjB9LCJCYWNrZ3JvdW5kIjp7IiRpZCI6IjE0MzMiLCJDb2xvciI6eyIkaWQiOiIxNDM0IiwiQSI6MjU1LCJSIjo0NywiRyI6NTQsIkIiOjE1M319LCJJc1Zpc2libGUiOnRydWUsIldpZHRoIjowLjAsIkhlaWdodCI6MC4wLCJCb3JkZXJTdHlsZSI6bnVsbCwiUGFyZW50U3R5bGUiOm51bGx9LCJEZWZhdWx0TWlsZXN0b25lU3R5bGUiOnsiJGlkIjoiMTQzNSIsIlNoYXBlIjowLCJDb25uZWN0b3JNYXJnaW4iOnsiJGlkIjoiMTQzNiIsIlRvcCI6MC4wLCJMZWZ0IjoyLjAsIlJpZ2h0IjoyLjAsIkJvdHRvbSI6MC4wfSwiQ29ubmVjdG9yU3R5bGUiOnsiJGlkIjoiMTQzNyIsIkxpbmVDb2xvciI6eyIkaWQiOiIxNDM4IiwiJHR5cGUiOiJOTFJFLkNvbW1vbi5Eb20uU29saWRDb2xvckJydXNoLCBOTFJFLkNvbW1vbiIsIkNvbG9yIjp7IiRpZCI6IjE0MzkiLCJBIjoxMjcsIlIiOjc5LCJHIjoxMjksIkIiOjE4OX19LCJMaW5lV2VpZ2h0IjoxLjAsIkxpbmVUeXBlIjowLCJQYXJlbnRTdHlsZSI6bnVsbH0sIklzQmVsb3dUaW1lYmFuZCI6ZmFsc2UsIlBvc2l0aW9uT25UYXNrIjowLCJIaWRlRGF0ZSI6ZmFsc2UsIlNoYXBlU2l6ZSI6MSwiU3BhY2luZyI6Mi4wLCJQYWRkaW5nIjp7IiRpZCI6IjE0NDAiLCJUb3AiOjcuMCwiTGVmdCI6My4wLCJSaWdodCI6MC4wLCJCb3R0b20iOjIuMH0sIlNoYXBlU3R5bGUiOnsiJGlkIjoiMTQ0MSIsIk1hcmdpbiI6eyIkcmVmIjoiODcifSwiUGFkZGluZyI6eyIkcmVmIjoiODgifSwiQmFja2dyb3VuZCI6eyIkaWQiOiIxNDQyIiwiQ29sb3IiOnsiJGlkIjoiMTQ0MyIsIkEiOjI1NSwiUiI6MCwiRyI6MTE0LCJCIjoxODh9fSwiSXNWaXNpYmxlIjp0cnVlLCJXaWR0aCI6MTguMCwiSGVpZ2h0IjoyMC4wLCJCb3JkZXJTdHlsZSI6eyIkaWQiOiIxNDQ0IiwiTGluZUNvbG9yIjp7IiRpZCI6IjE0NDUiLCIkdHlwZSI6Ik5MUkUuQ29tbW9uLkRvbS5Tb2xpZENvbG9yQnJ1c2gsIE5MUkUuQ29tbW9uIiwiQ29sb3IiOnsiJGlkIjoiMTQ0NiIsIkEiOjI1NSwiUiI6MjU1LCJHIjowLCJCIjowfX0sIkxpbmVXZWlnaHQiOjAuMCwiTGluZVR5cGUiOjAsIlBhcmVudFN0eWxlIjpudWxsfSwiUGFyZW50U3R5bGUiOm51bGx9LCJUaXRsZVN0eWxlIjp7IiRpZCI6IjE0NDciLCJGb250U2V0dGluZ3MiOnsiJGlkIjoiMTQ0OCIsIkZvbnRTaXplIjoxMSwiRm9udE5hbWUiOiJDYWxpYnJpIiwiSXNCb2xkIjp0cnVlLCJJc0l0YWxpYyI6ZmFsc2UsIklzVW5kZXJsaW5lZCI6ZmFsc2UsIlBhcmVudFN0eWxlIjpudWxsfSwiQXV0b1NpemUiOjAsIkZvcmVncm91bmQiOnsiJGlkIjoiMTQ0OSIsIkNvbG9yIjp7IiRpZCI6IjE0NT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2In0sIlBhZGRpbmciOnsiJHJlZiI6Ijk3In0sIkJhY2tncm91bmQiOnsiJHJlZiI6IjczIn0sIklzVmlzaWJsZSI6dHJ1ZSwiV2lkdGgiOjAuMCwiSGVpZ2h0IjowLjAsIkJvcmRlclN0eWxlIjpudWxsLCJQYXJlbnRTdHlsZSI6bnVsbH0sIkRhdGVTdHlsZSI6eyIkaWQiOiIxNDUxIiwiRm9udFNldHRpbmdzIjp7IiRpZCI6IjE0NTIiLCJGb250U2l6ZSI6MTA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EwMiJ9LCJQYWRkaW5nIjp7IiRyZWYiOiIxMDMifSwiQmFja2dyb3VuZCI6eyIkcmVmIjoiODAifSwiSXNWaXNpYmxlIjp0cnVlLCJXaWR0aCI6MC4wLCJIZWlnaHQiOjAuMCwiQm9yZGVyU3R5bGUiOm51bGwsIlBhcmVudFN0eWxlIjpudWxsfSwiRGF0ZUZvcm1hdCI6eyIkcmVmIjoiMTA0In0sIldlZWtOdW1iZXJpbmciOnsiJGlkIjoiMTQ1MyIsIkZvcm1hdCI6MCwiSXNWaXNpYmxlIjpmYWxzZSwiTGFzdEtub3duVmlzaWJpbGl0eVN0YXRlIjpmYWxzZX0sIklzVmlzaWJsZSI6dHJ1ZSwiUGFyZW50U3R5bGUiOm51bGx9LCJEZWZhdWx0VGFza1N0eWxlIjp7IiRpZCI6IjE0NTQiLCJTaGFwZSI6MiwiU2hhcGVUaGlja25lc3MiOjEsIkR1cmF0aW9uRm9ybWF0IjowLCJJbmNsdWRlTm9uV29ya2luZ0RheXNJbkR1cmF0aW9uIjpmYWxzZSwiUGVyY2VudGFnZUNvbXBsZXRlU3R5bGUiOnsiJGlkIjoiMTQ1NSIsIkZvbnRTZXR0aW5ncyI6eyIkaWQiOiIxNDU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E0NTciLCJUb3AiOjAuMCwiTGVmdCI6MC4wLCJSaWdodCI6MC4wLCJCb3R0b20iOjAuMH0sIlBhZGRpbmciOnsiJGlkIjoiMTQ1OCIsIlRvcCI6MC4wLCJMZWZ0IjowLjAsIlJpZ2h0IjowLjAsIkJvdHRvbSI6MC4wfSwiQmFja2dyb3VuZCI6eyIkcmVmIjoiMTQifSwiSXNWaXNpYmxlIjp0cnVlLCJXaWR0aCI6MC4wLCJIZWlnaHQiOjAuMCwiQm9yZGVyU3R5bGUiOm51bGwsIlBhcmVudFN0eWxlIjpudWxsfSwiRHVyYXRpb25TdHlsZSI6eyIkaWQiOiIxNDU5IiwiRm9udFNldHRpbmdzIjp7IiRpZCI6IjE0NjAiLCJGb250U2l6ZSI6MTAsIkZvbnROYW1lIjoiQ2FsaWJyaSIsIklzQm9sZCI6ZmFsc2UsIklzSXRhbGljIjpmYWxzZSwiSXNVbmRlcmxpbmVkIjpmYWxzZSwiUGFyZW50U3R5bGUiOm51bGx9LCJBdXRvU2l6ZSI6MCwiRm9yZWdyb3VuZCI6eyIkaWQiOiIxNDYxIiwiQ29sb3IiOnsiJHJlZiI6IjIwIn19LCJNYXhXaWR0aCI6MjAwLjAsIk1heEhlaWdodCI6IkluZmluaXR5IiwiU21hcnRGb3JlZ3JvdW5kSXNBY3RpdmUiOmZhbHNlLCJIb3Jpem9udGFsQWxpZ25tZW50IjowLCJWZXJ0aWNhbEFsaWdubWVudCI6MCwiU21hcnRGb3JlZ3JvdW5kIjpudWxsLCJCYWNrZ3JvdW5kRmlsbFR5cGUiOjAsIk1hcmdpbiI6eyIkaWQiOiIxNDYyIiwiVG9wIjowLjAsIkxlZnQiOjAuMCwiUmlnaHQiOjAuMCwiQm90dG9tIjowLjB9LCJQYWRkaW5nIjp7IiRpZCI6IjE0NjMiLCJUb3AiOjAuMCwiTGVmdCI6MC4wLCJSaWdodCI6MC4wLCJCb3R0b20iOjAuMH0sIkJhY2tncm91bmQiOnsiJHJlZiI6IjIzIn0sIklzVmlzaWJsZSI6dHJ1ZSwiV2lkdGgiOjAuMCwiSGVpZ2h0IjowLjAsIkJvcmRlclN0eWxlIjpudWxsLCJQYXJlbnRTdHlsZSI6bnVsbH0sIkhvcml6b250YWxDb25uZWN0b3JTdHlsZSI6eyIkaWQiOiIxNDY0IiwiTGluZUNvbG9yIjp7IiRyZWYiOiIyNiJ9LCJMaW5lV2VpZ2h0IjoxLjAsIkxpbmVUeXBlIjowLCJQYXJlbnRTdHlsZSI6bnVsbH0sIlZlcnRpY2FsQ29ubmVjdG9yU3R5bGUiOnsiJGlkIjoiMTQ2NSIsIkxpbmVDb2xvciI6eyIkcmVmIjoiMjk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0NjYiLCJNYXJnaW4iOnsiJGlkIjoiMTQ2NyIsIlRvcCI6MC4wLCJMZWZ0Ijo0LjAsIlJpZ2h0Ijo0LjAsIkJvdHRvbSI6MC4wfSwiUGFkZGluZyI6eyIkaWQiOiIxNDY4IiwiVG9wIjowLjAsIkxlZnQiOjAuMCwiUmlnaHQiOjAuMCwiQm90dG9tIjowLjB9LCJCYWNrZ3JvdW5kIjp7IiRpZCI6IjE0NjkiLCJDb2xvciI6eyIkaWQiOiIxNDcwIiwiQSI6MjU1LCJSIjowLCJHIjoxMTQsIkIiOjE4OH19LCJJc1Zpc2libGUiOnRydWUsIldpZHRoIjowLjAsIkhlaWdodCI6MTYuMCwiQm9yZGVyU3R5bGUiOnsiJGlkIjoiMTQ3MSIsIkxpbmVDb2xvciI6eyIkcmVmIjoiMzcifSwiTGluZVdlaWdodCI6MC4wLCJMaW5lVHlwZSI6MCwiUGFyZW50U3R5bGUiOm51bGx9LCJQYXJlbnRTdHlsZSI6bnVsbH0sIlRpdGxlU3R5bGUiOnsiJGlkIjoiMTQ3MiIsIkZvbnRTZXR0aW5ncyI6eyIkaWQiOiIxNDczIiwiRm9udFNpemUiOjExLCJGb250TmFtZSI6IkNhbGlicmkiLCJJc0JvbGQiOnRydWUsIklzSXRhbGljIjpmYWxzZSwiSXNVbmRlcmxpbmVkIjpmYWxzZSwiUGFyZW50U3R5bGUiOm51bGx9LCJBdXRvU2l6ZSI6MCwiRm9yZWdyb3VuZCI6eyIkaWQiOiIxNDc0IiwiQ29sb3IiOnsiJGlkIjoiMTQ3NS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NDc2IiwiVG9wIjowLjAsIkxlZnQiOjAuMCwiUmlnaHQiOjAuMCwiQm90dG9tIjowLjB9LCJQYWRkaW5nIjp7IiRpZCI6IjE0NzciLCJUb3AiOjAuMCwiTGVmdCI6MC4wLCJSaWdodCI6MC4wLCJCb3R0b20iOjAuMH0sIkJhY2tncm91bmQiOnsiJHJlZiI6IjQ1In0sIklzVmlzaWJsZSI6dHJ1ZSwiV2lkdGgiOjAuMCwiSGVpZ2h0IjowLjAsIkJvcmRlclN0eWxlIjpudWxsLCJQYXJlbnRTdHlsZSI6bnVsbH0sIkRhdGVTdHlsZSI6eyIkaWQiOiIxNDc4IiwiRm9udFNldHRpbmdzIjp7IiRpZCI6IjE0NzkiLCJGb250U2l6ZSI6MTAsIkZvbnROYW1lIjoiQ2FsaWJyaSIsIklzQm9sZCI6ZmFsc2UsIklzSXRhbGljIjpmYWxzZSwiSXNVbmRlcmxpbmVkIjpmYWxzZSwiUGFyZW50U3R5bGUiOm51bGx9LCJBdXRvU2l6ZSI6MCwiRm9yZWdyb3VuZCI6eyIkcmVmIjoiNDkifSwiTWF4V2lkdGgiOjIwMC4wLCJNYXhIZWlnaHQiOiJJbmZpbml0eSIsIlNtYXJ0Rm9yZWdyb3VuZElzQWN0aXZlIjpmYWxzZSwiSG9yaXpvbnRhbEFsaWdubWVudCI6MSwiVmVydGljYWxBbGlnbm1lbnQiOjAsIlNtYXJ0Rm9yZWdyb3VuZCI6bnVsbCwiQmFja2dyb3VuZEZpbGxUeXBlIjowLCJNYXJnaW4iOnsiJGlkIjoiMTQ4MCIsIlRvcCI6MC4wLCJMZWZ0IjowLjAsIlJpZ2h0IjowLjAsIkJvdHRvbSI6MC4wfSwiUGFkZGluZyI6eyIkaWQiOiIxNDgxIiwiVG9wIjowLjAsIkxlZnQiOjAuMCwiUmlnaHQiOjAuMCwiQm90dG9tIjowLjB9LCJCYWNrZ3JvdW5kIjp7IiRyZWYiOiI1MyJ9LCJJc1Zpc2libGUiOnRydWUsIldpZHRoIjowLjAsIkhlaWdodCI6MC4wLCJCb3JkZXJTdHlsZSI6bnVsbCwiUGFyZW50U3R5bGUiOm51bGx9LCJEYXRlRm9ybWF0Ijp7IiRpZCI6IjE0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4MyIsIkZvcm1hdCI6MCwiSXNWaXNpYmxlIjpmYWxzZSwiTGFzdEtub3duVmlzaWJpbGl0eVN0YXRlIjpmYWxzZX0sIklzVmlzaWJsZSI6dHJ1ZSwiUGFyZW50U3R5bGUiOm51bGwsIl9leHBsaWNpdGx5U2V0Ijp7IiRpZCI6IjE0OD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0ODUiLCJHcmlkbGluZVN0eWxlIjp7IiRpZCI6IjE0ODYiLCJMaW5lQ29sb3IiOnsiJGlkIjoiMTQ4NyIsIiR0eXBlIjoiTkxSRS5Db21tb24uRG9tLlNvbGlkQ29sb3JCcnVzaCwgTkxSRS5Db21tb24iLCJDb2xvciI6eyIkaWQiOiIxNDg4IiwiQSI6MzgsIlIiOjE0MSwiRyI6OTksIkIiOjExNn19LCJMaW5lV2VpZ2h0IjoxLjAsIkxpbmVUeXBlIjowLCJQYXJlbnRTdHlsZSI6bnVsbH0sIk1hcmdpbiI6eyIkaWQiOiIxNDg5IiwiVG9wIjowLjAsIkxlZnQiOjAuMCwiUmlnaHQiOjAuMCwiQm90dG9tIjowLjB9LCJQYWRkaW5nIjp7IiRpZCI6IjE0OTAiLCJUb3AiOjAuMCwiTGVmdCI6MC4wLCJSaWdodCI6MC4wLCJCb3R0b20iOjAuMH0sIkJhY2tncm91bmQiOm51bGwsIklzVmlzaWJsZSI6dHJ1ZSwiV2lkdGgiOjAuMCwiSGVpZ2h0IjowLjAsIkJvcmRlclN0eWxlIjp7IiRpZCI6IjE0OTEiLCJMaW5lQ29sb3IiOm51bGwsIkxpbmVXZWlnaHQiOjAuMCwiTGluZVR5cGUiOjAsIlBhcmVudFN0eWxlIjpudWxsfSwiUGFyZW50U3R5bGUiOm51bGx9LCJBY3Rpdml0eUxpbmVQYW5lbFN0eWxlIjp7IiRpZCI6IjE0OTIiLCJBY3Rpdml0eUxpbmVTdHlsZSI6eyIkaWQiOiIxNDkzIiwiTGluZUNvbG9yIjp7IiRpZCI6IjE0OTQiLCIkdHlwZSI6Ik5MUkUuQ29tbW9uLkRvbS5Tb2xpZENvbG9yQnJ1c2gsIE5MUkUuQ29tbW9uIiwiQ29sb3IiOnsiJGlkIjoiMTQ5NSIsIkEiOjM4LCJSIjo2OCwiRyI6MTE0LCJCIjoxOTZ9fSwiTGluZVdlaWdodCI6MS4wLCJMaW5lVHlwZSI6MCwiUGFyZW50U3R5bGUiOm51bGx9LCJNYXJnaW4iOnsiJGlkIjoiMTQ5NiIsIlRvcCI6MC4wLCJMZWZ0IjowLjAsIlJpZ2h0IjowLjAsIkJvdHRvbSI6MC4wfSwiUGFkZGluZyI6eyIkaWQiOiIxNDk3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Q5OCIsIkFjdGl2aXR5SGVhZGVyV2lkdGgiOjAuMCwiSXNTZXQiOmZhbHNlfSwiRGVmYXVsdFN3aW1sYW5lU3R5bGUiOnsiJGlkIjoiMTQ5OSIsIkhlYWRlclN0eWxlIjp7IiRpZCI6IjE1MDAiLCJUZXh0U3R5bGUiOnsiJGlkIjoiMTUwMSIsIkZvbnRTZXR0aW5ncyI6eyIkaWQiOiIxNTAyIiwiRm9udFNpemUiOjEyLCJGb250TmFtZSI6IkNhbGlicmkiLCJJc0JvbGQiOmZhbHNlLCJJc0l0YWxpYyI6ZmFsc2UsIklzVW5kZXJsaW5lZCI6ZmFsc2UsIlBhcmVudFN0eWxlIjpudWxsfSwiQXV0b1NpemUiOjAsIkZvcmVncm91bmQiOnsiJGlkIjoiMTUwMyIsIkNvbG9yIjp7IiRpZCI6IjE1MDQiLCJBIjoyNTUsIlIiOjMyLCJHIjo1NiwiQiI6MTAwfX0sIk1heFdpZHRoIjowLjAsIk1heEhlaWdodCI6MC4wLCJTbWFydEZvcmVncm91bmRJc0FjdGl2ZSI6ZmFsc2UsIkhvcml6b250YWxBbGlnbm1lbnQiOjAsIlZlcnRpY2FsQWxpZ25tZW50IjowLCJTbWFydEZvcmVncm91bmQiOm51bGwsIkJhY2tncm91bmRGaWxsVHlwZSI6MCwiTWFyZ2luIjp7IiRpZCI6IjE1MDUiLCJUb3AiOjAuMCwiTGVmdCI6MC4wLCJSaWdodCI6MC4wLCJCb3R0b20iOjAuMH0sIlBhZGRpbmciOnsiJGlkIjoiMTUwNiIsIlRvcCI6MC4wLCJMZWZ0IjowLjAsIlJpZ2h0IjowLjAsIkJvdHRvbSI6MC4wfSwiQmFja2dyb3VuZCI6bnVsbCwiSXNWaXNpYmxlIjpmYWxzZSwiV2lkdGgiOjAuMCwiSGVpZ2h0IjowLjAsIkJvcmRlclN0eWxlIjpudWxsLCJQYXJlbnRTdHlsZSI6bnVsbH0sIlJlY3RhbmdsZVN0eWxlIjp7IiRpZCI6IjE1MDciLCJNYXJnaW4iOnsiJGlkIjoiMTUwOCIsIlRvcCI6MC4wLCJMZWZ0IjowLjAsIlJpZ2h0IjowLjAsIkJvdHRvbSI6MC4wfSwiUGFkZGluZyI6eyIkaWQiOiIxNTA5IiwiVG9wIjowLjAsIkxlZnQiOjAuMCwiUmlnaHQiOjAuMCwiQm90dG9tIjowLjB9LCJCYWNrZ3JvdW5kIjp7IiRpZCI6IjE1MTAiLCJDb2xvciI6eyIkaWQiOiIxNTExIiwiQSI6MTI3LCJSIjo5MSwiRyI6MTU1LCJCIjoyMTN9fSwiSXNWaXNpYmxlIjpmYWxzZSwiV2lkdGgiOjAuMCwiSGVpZ2h0IjowLjAsIkJvcmRlclN0eWxlIjp7IiRpZCI6IjE1MTIiLCJMaW5lQ29sb3IiOnsiJGlkIjoiMTUxMyIsIiR0eXBlIjoiTkxSRS5Db21tb24uRG9tLlNvbGlkQ29sb3JCcnVzaCwgTkxSRS5Db21tb24iLCJDb2xvciI6eyIkaWQiOiIxNTE0IiwiQSI6MjU1LCJSIjoyNTUsIkciOjAsIkIiOjB9fSwiTGluZVdlaWdodCI6MC4wLCJMaW5lVHlwZSI6MCwiUGFyZW50U3R5bGUiOm51bGx9LCJQYXJlbnRTdHlsZSI6bnVsbH0sIk1hcmdpbiI6eyIkaWQiOiIxNTE1IiwiVG9wIjowLjAsIkxlZnQiOjAuMCwiUmlnaHQiOjAuMCwiQm90dG9tIjowLjB9LCJQYWRkaW5nIjp7IiRpZCI6IjE1MTYiLCJUb3AiOjAuMCwiTGVmdCI6MC4wLCJSaWdodCI6MC4wLCJCb3R0b20iOjAuMH0sIkJhY2tncm91bmQiOm51bGwsIklzVmlzaWJsZSI6dHJ1ZSwiV2lkdGgiOjAuMCwiSGVpZ2h0IjowLjAsIkJvcmRlclN0eWxlIjpudWxsLCJQYXJlbnRTdHlsZSI6bnVsbH0sIkJhY2tncm91bmRTdHlsZSI6eyIkaWQiOiIxNTE3IiwiTWFyZ2luIjp7IiRpZCI6IjE1MTgiLCJUb3AiOjAuMCwiTGVmdCI6MC4wLCJSaWdodCI6MC4wLCJCb3R0b20iOjAuMH0sIlBhZGRpbmciOnsiJGlkIjoiMTUxOSIsIlRvcCI6MC4wLCJMZWZ0IjowLjAsIlJpZ2h0IjowLjAsIkJvdHRvbSI6MC4wfSwiQmFja2dyb3VuZCI6eyIkaWQiOiIxNTIwIiwiQ29sb3IiOnsiJGlkIjoiMTUyMSIsIkEiOjM4LCJSIjo5MSwiRyI6MTU1LCJCIjoyMTN9fSwiSXNWaXNpYmxlIjp0cnVlLCJXaWR0aCI6MC4wLCJIZWlnaHQiOjAuMCwiQm9yZGVyU3R5bGUiOnsiJGlkIjoiMTUyMiIsIkxpbmVDb2xvciI6eyIkaWQiOiIxNTIzIiwiJHR5cGUiOiJOTFJFLkNvbW1vbi5Eb20uU29saWRDb2xvckJydXNoLCBOTFJFLkNvbW1vbiIsIkNvbG9yIjp7IiRpZCI6IjE1MjQiLCJBIjoyNTUsIlIiOjI1NSwiRyI6MCwiQiI6MH19LCJMaW5lV2VpZ2h0IjowLjAsIkxpbmVUeXBlIjowLCJQYXJlbnRTdHlsZSI6bnVsbH0sIlBhcmVudFN0eWxlIjpudWxsfSwiSXNBYm92ZVRpbWViYW5kIjpmYWxzZSwiTWFyZ2luIjp7IiRpZCI6IjE1MjUiLCJUb3AiOjAuMCwiTGVmdCI6MC4wLCJSaWdodCI6MC4wLCJCb3R0b20iOjAuMH0sIlBhZGRpbmciOnsiJGlkIjoiMTUyNiIsIlRvcCI6MC4wLCJMZWZ0IjowLjAsIlJpZ2h0IjowLjAsIkJvdHRvbSI6MC4wfSwiSXNWaXNpYmxlIjp0cnVlLCJXaWR0aCI6MC4wLCJIZWlnaHQiOjAuMCwiQm9yZGVyU3R5bGUiOm51bGwsIlBhcmVudFN0eWxlIjpudWxsfX0sIlNjYWxlIjp7IiRpZCI6IjE1MjciLCJTdGFydERhdGUiOiIwMDAxLTAxLTAxVDAwOjAwOjAwIiwiRW5kRGF0ZSI6IjIwMTktMTAtMTlUMjM6NTk6MDBaIiwiRm9ybWF0IjoiTU1NTSIsIlR5cGUiOjIsIkF1dG9EYXRlUmFuZ2UiOnRydWUsIldvcmtpbmdEYXlzIjozMSwiRmlzY2FsWWVhciI6eyIkaWQiOiIxNTI4IiwiU3RhcnRNb250aCI6MSwiVXNlU3RhcnRpbmdZZWFyRm9yTnVtYmVyaW5nIjp0cnVlLCJTaG93RmlzY2FsWWVhckxhYmVsIjp0cnVlfSwiVG9kYXlNYXJrZXJUZXh0IjoiVG9kYXkiLCJBdXRvU2NhbGVUeXBlIjp0cnVlfSwiU2NhbGVWMiI6eyIkaWQiOiIxNTI5IiwiU3RhcnREYXRlIjoiMDAwMS0wMS0wMVQwMDowMDowMCIsIkVuZERhdGUiOiIyMDE5LTEwLTE5VDIzOjU5OjAwWiIsIkF1dG9EYXRlUmFuZ2UiOnRydWUsIldvcmtpbmdEYXlzIjozMSwiRmlzY2FsWWVhciI6eyIkcmVmIjoiMTUyOCJ9LCJUb2RheU1hcmtlclRleHQiOiJUb2RheSIsIkF1dG9TY2FsZVR5cGUiOnRydWUsIlRpbWViYW5kU2NhbGVzIjp7IiRpZCI6IjE1MzAiLCJUb3BTY2FsZUxheWVyIjp7IiRpZCI6IjE1MzEiLCJGb3JtYXQiOiJNTU1NIiwiVHlwZSI6Mn0sIk1pZGRsZVNjYWxlTGF5ZXIiOnsiJGlkIjoiMTUzMiIsIkZvcm1hdCI6bnVsbCwiVHlwZSI6MH0sIkJvdHRvbVNjYWxlTGF5ZXIiOnsiJGlkIjoiMTUzMyIsIkZvcm1hdCI6bnVsbCwiVHlwZSI6MH19fSwiTWlsZXN0b25lcyI6W10sIlRhc2tzIjpbXSwiU3dpbWxhbmVzIjpbXSwiTXNQcm9qZWN0SXRlbXNUcmVlIjpudWxsLCJNZXRhZGF0YSI6eyIkaWQiOiIxNTM0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E1MzUiLCJJbXBhT3B0aW9ucyI6eyIkaWQiOiIxNTM2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UzNy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bov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PADDINGTOP" val="5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19-10-19T23:59:00.0000000Z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M"/>
  <p:tag name="OTLTIMEBANDSCALETYPE" val="Months"/>
  <p:tag name="OTLTIMEBANDSHAPETYPE" val="EllipseTimeband"/>
  <p:tag name="OTLTIMEBANDSHAPEHEIGHT" val="30"/>
  <p:tag name="OTLTIMEBANDSHAPEPADDINGLEFT" val="1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Schoolbook</vt:lpstr>
      <vt:lpstr>MV Boli</vt:lpstr>
      <vt:lpstr>Segoe UI</vt:lpstr>
      <vt:lpstr>Wingdings 2</vt:lpstr>
      <vt:lpstr>View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2019-10-18T13:10:17Z</dcterms:created>
  <dcterms:modified xsi:type="dcterms:W3CDTF">2024-06-30T16:48:49Z</dcterms:modified>
</cp:coreProperties>
</file>